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1"/>
  </p:notesMasterIdLst>
  <p:handoutMasterIdLst>
    <p:handoutMasterId r:id="rId22"/>
  </p:handoutMasterIdLst>
  <p:sldIdLst>
    <p:sldId id="257" r:id="rId2"/>
    <p:sldId id="300" r:id="rId3"/>
    <p:sldId id="319" r:id="rId4"/>
    <p:sldId id="301" r:id="rId5"/>
    <p:sldId id="302" r:id="rId6"/>
    <p:sldId id="303" r:id="rId7"/>
    <p:sldId id="304" r:id="rId8"/>
    <p:sldId id="305" r:id="rId9"/>
    <p:sldId id="306" r:id="rId10"/>
    <p:sldId id="307" r:id="rId11"/>
    <p:sldId id="308" r:id="rId12"/>
    <p:sldId id="309" r:id="rId13"/>
    <p:sldId id="318" r:id="rId14"/>
    <p:sldId id="311" r:id="rId15"/>
    <p:sldId id="312" r:id="rId16"/>
    <p:sldId id="314" r:id="rId17"/>
    <p:sldId id="315" r:id="rId18"/>
    <p:sldId id="316" r:id="rId19"/>
    <p:sldId id="317"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4460A3-FFE6-18CA-1E9C-BE423F2128CC}" name="Milena Alday Delgado" initials="" userId="S::42797@muni.cz::e90fe3ea-e7ca-43e7-931d-152a47de8ac3" providerId="AD"/>
  <p188:author id="{533083DD-B918-CFAB-D6B8-D47EA1CA8DEC}" name="Petra Vystrčilová" initials="PV" userId="S::319967@muni.cz::41952718-cff1-4120-9d09-0cdd27706892" providerId="AD"/>
  <p188:author id="{8F47A4E3-3E58-DC6A-970D-E9F8A9B8F93A}" name="Alena Hooperová" initials="AH" userId="S::190957@muni.cz::379412ec-0d10-4b08-b59f-cb6c323610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300"/>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252B9D-D6C2-67BF-531C-F4940396CF49}" v="56" dt="2024-10-01T14:26:03.283"/>
    <p1510:client id="{1CC3E4C5-DABD-4290-897B-A9D0D105C72F}" v="36" dt="2024-10-03T06:12:44.343"/>
    <p1510:client id="{239F4068-5821-9ECE-AEEE-A91C7E7FA676}" v="5" dt="2024-10-03T06:28:09.701"/>
    <p1510:client id="{EE2A63F9-AF2F-A712-3BA2-8A1C13112A01}" v="6" dt="2024-10-03T06:11:25.979"/>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1158" y="10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lvl1pPr>
          </a:lstStyle>
          <a:p>
            <a:r>
              <a:rPr lang="cs-CZ"/>
              <a:t>Kliknutím vložíte nadpis</a:t>
            </a:r>
            <a:endParaRPr lang="cs-CZ" noProof="0"/>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tx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9" name="Grafický objekt 8">
            <a:extLst>
              <a:ext uri="{FF2B5EF4-FFF2-40B4-BE49-F238E27FC236}">
                <a16:creationId xmlns="" xmlns:a16="http://schemas.microsoft.com/office/drawing/2014/main" id="{D816079F-E2A1-904D-9C9C-7B3F5A32F26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hasCustomPrompt="1"/>
          </p:nvPr>
        </p:nvSpPr>
        <p:spPr>
          <a:xfrm>
            <a:off x="539998" y="718713"/>
            <a:ext cx="3915001" cy="3204001"/>
          </a:xfrm>
        </p:spPr>
        <p:txBody>
          <a:bodyPr/>
          <a:lstStyle>
            <a:lvl1pPr algn="l">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hasCustomPrompt="1"/>
          </p:nvPr>
        </p:nvSpPr>
        <p:spPr>
          <a:xfrm>
            <a:off x="53999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hasCustomPrompt="1"/>
          </p:nvPr>
        </p:nvSpPr>
        <p:spPr>
          <a:xfrm>
            <a:off x="540543" y="4068000"/>
            <a:ext cx="3915000" cy="360000"/>
          </a:xfrm>
        </p:spPr>
        <p:txBody>
          <a:bodyPr/>
          <a:lstStyle>
            <a:lvl1pPr algn="l">
              <a:lnSpc>
                <a:spcPts val="825"/>
              </a:lnSpc>
              <a:defRPr sz="825" b="1"/>
            </a:lvl1pPr>
          </a:lstStyle>
          <a:p>
            <a:pPr lvl="0"/>
            <a:r>
              <a:rPr lang="cs-CZ" noProof="0"/>
              <a:t>Kliknutím vložíte text</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hasCustomPrompt="1"/>
          </p:nvPr>
        </p:nvSpPr>
        <p:spPr>
          <a:xfrm>
            <a:off x="4688459" y="4500000"/>
            <a:ext cx="3915000" cy="1331998"/>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hasCustomPrompt="1"/>
          </p:nvPr>
        </p:nvSpPr>
        <p:spPr>
          <a:xfrm>
            <a:off x="4689002" y="4068000"/>
            <a:ext cx="3915000" cy="360000"/>
          </a:xfrm>
        </p:spPr>
        <p:txBody>
          <a:bodyPr/>
          <a:lstStyle>
            <a:lvl1pPr algn="l">
              <a:lnSpc>
                <a:spcPts val="825"/>
              </a:lnSpc>
              <a:defRPr sz="825" b="1"/>
            </a:lvl1pPr>
          </a:lstStyle>
          <a:p>
            <a:pPr lvl="0"/>
            <a:r>
              <a:rPr lang="cs-CZ" noProof="0"/>
              <a:t>Kliknutím vložíte text</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hasCustomPrompt="1"/>
          </p:nvPr>
        </p:nvSpPr>
        <p:spPr>
          <a:xfrm>
            <a:off x="4688459" y="718713"/>
            <a:ext cx="3915001" cy="3204001"/>
          </a:xfrm>
        </p:spPr>
        <p:txBody>
          <a:bodyPr/>
          <a:lstStyle>
            <a:lvl1pPr algn="l">
              <a:defRPr/>
            </a:lvl1pPr>
          </a:lstStyle>
          <a:p>
            <a:pPr lvl="0"/>
            <a:r>
              <a:rPr lang="cs-CZ" noProof="0"/>
              <a:t>Kliknutím vložíte text</a:t>
            </a:r>
          </a:p>
        </p:txBody>
      </p:sp>
      <p:pic>
        <p:nvPicPr>
          <p:cNvPr id="16" name="Grafický objekt 5">
            <a:extLst>
              <a:ext uri="{FF2B5EF4-FFF2-40B4-BE49-F238E27FC236}">
                <a16:creationId xmlns="" xmlns:a16="http://schemas.microsoft.com/office/drawing/2014/main" id="{251D8E84-EA85-D448-8EE9-B92099C662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pic>
        <p:nvPicPr>
          <p:cNvPr id="5" name="Grafický objekt 5">
            <a:extLst>
              <a:ext uri="{FF2B5EF4-FFF2-40B4-BE49-F238E27FC236}">
                <a16:creationId xmlns="" xmlns:a16="http://schemas.microsoft.com/office/drawing/2014/main" id="{DDD67FDD-68E4-9143-A194-D74F4F43343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a:p>
        </p:txBody>
      </p:sp>
      <p:sp>
        <p:nvSpPr>
          <p:cNvPr id="11" name="Nadpis 6">
            <a:extLst>
              <a:ext uri="{FF2B5EF4-FFF2-40B4-BE49-F238E27FC236}">
                <a16:creationId xmlns="" xmlns:a16="http://schemas.microsoft.com/office/drawing/2014/main" id="{210CF170-3CE8-4094-B136-F821606CD84B}"/>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rgbClr val="0000DC"/>
                </a:solidFill>
              </a:defRPr>
            </a:lvl1pPr>
          </a:lstStyle>
          <a:p>
            <a:r>
              <a:rPr lang="cs-CZ"/>
              <a:t>Kliknutím vložíte nadpis</a:t>
            </a:r>
          </a:p>
        </p:txBody>
      </p:sp>
      <p:sp>
        <p:nvSpPr>
          <p:cNvPr id="12" name="Podnadpis 2">
            <a:extLst>
              <a:ext uri="{FF2B5EF4-FFF2-40B4-BE49-F238E27FC236}">
                <a16:creationId xmlns="" xmlns:a16="http://schemas.microsoft.com/office/drawing/2014/main" id="{F805DFF4-9876-466D-A663-D549EEF8195A}"/>
              </a:ext>
            </a:extLst>
          </p:cNvPr>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rgbClr val="0000DC"/>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9" name="Zástupný symbol pro obrázek 7">
            <a:extLst>
              <a:ext uri="{FF2B5EF4-FFF2-40B4-BE49-F238E27FC236}">
                <a16:creationId xmlns="" xmlns:a16="http://schemas.microsoft.com/office/drawing/2014/main" id="{80C21443-92BF-4BF1-9C61-FDB664DC7964}"/>
              </a:ext>
            </a:extLst>
          </p:cNvPr>
          <p:cNvSpPr>
            <a:spLocks noGrp="1"/>
          </p:cNvSpPr>
          <p:nvPr>
            <p:ph type="pic" sz="quarter" idx="12" hasCustomPrompt="1"/>
          </p:nvPr>
        </p:nvSpPr>
        <p:spPr>
          <a:xfrm>
            <a:off x="4572000" y="1"/>
            <a:ext cx="4572000" cy="6857999"/>
          </a:xfrm>
        </p:spPr>
        <p:txBody>
          <a:bodyPr anchor="ctr"/>
          <a:lstStyle>
            <a:lvl1pPr algn="ctr">
              <a:defRPr>
                <a:solidFill>
                  <a:srgbClr val="0000DC"/>
                </a:solidFill>
              </a:defRPr>
            </a:lvl1pPr>
          </a:lstStyle>
          <a:p>
            <a:r>
              <a:rPr lang="cs-CZ"/>
              <a:t>Kliknutím na ikonu vložíte obrázek</a:t>
            </a:r>
          </a:p>
        </p:txBody>
      </p:sp>
      <p:sp>
        <p:nvSpPr>
          <p:cNvPr id="7" name="Zástupný symbol pro zápatí 1">
            <a:extLst>
              <a:ext uri="{FF2B5EF4-FFF2-40B4-BE49-F238E27FC236}">
                <a16:creationId xmlns="" xmlns:a16="http://schemas.microsoft.com/office/drawing/2014/main" id="{24438A88-1921-4DF2-9F65-459AAE83D167}"/>
              </a:ext>
            </a:extLst>
          </p:cNvPr>
          <p:cNvSpPr>
            <a:spLocks noGrp="1"/>
          </p:cNvSpPr>
          <p:nvPr>
            <p:ph type="ftr" sz="quarter" idx="10"/>
          </p:nvPr>
        </p:nvSpPr>
        <p:spPr>
          <a:xfrm>
            <a:off x="540000" y="6228000"/>
            <a:ext cx="3693765" cy="252000"/>
          </a:xfrm>
        </p:spPr>
        <p:txBody>
          <a:bodyPr/>
          <a:lstStyle>
            <a:lvl1pPr>
              <a:defRPr/>
            </a:lvl1pPr>
          </a:lstStyle>
          <a:p>
            <a:r>
              <a:rPr lang="cs-CZ"/>
              <a:t>zápatí prezentace</a:t>
            </a:r>
          </a:p>
        </p:txBody>
      </p:sp>
      <p:pic>
        <p:nvPicPr>
          <p:cNvPr id="10" name="Grafický objekt 8">
            <a:extLst>
              <a:ext uri="{FF2B5EF4-FFF2-40B4-BE49-F238E27FC236}">
                <a16:creationId xmlns="" xmlns:a16="http://schemas.microsoft.com/office/drawing/2014/main" id="{186904FF-55B2-814C-8503-8F750F237D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0"/>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7" y="2900365"/>
            <a:ext cx="8521200"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7" y="4116403"/>
            <a:ext cx="8521200"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pic>
        <p:nvPicPr>
          <p:cNvPr id="10" name="Grafický objekt 8">
            <a:extLst>
              <a:ext uri="{FF2B5EF4-FFF2-40B4-BE49-F238E27FC236}">
                <a16:creationId xmlns="" xmlns:a16="http://schemas.microsoft.com/office/drawing/2014/main" id="{B7EC3E44-60F5-6142-B879-7DD80C1E9EA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guide id="3" orient="horz" pos="255" userDrawn="1">
          <p15:clr>
            <a:srgbClr val="FBAE40"/>
          </p15:clr>
        </p15:guide>
        <p15:guide id="4" pos="115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FF7300"/>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298876" y="2900365"/>
            <a:ext cx="3934889" cy="1171580"/>
          </a:xfrm>
        </p:spPr>
        <p:txBody>
          <a:bodyPr anchor="t"/>
          <a:lstStyle>
            <a:lvl1pPr algn="l">
              <a:lnSpc>
                <a:spcPts val="3300"/>
              </a:lnSpc>
              <a:defRPr sz="3300">
                <a:solidFill>
                  <a:schemeClr val="bg1"/>
                </a:solidFill>
              </a:defRPr>
            </a:lvl1pPr>
          </a:lstStyle>
          <a:p>
            <a:r>
              <a:rPr lang="cs-CZ"/>
              <a:t>Kliknutím vložíte nadpis</a:t>
            </a:r>
          </a:p>
        </p:txBody>
      </p:sp>
      <p:sp>
        <p:nvSpPr>
          <p:cNvPr id="8" name="Podnadpis 2"/>
          <p:cNvSpPr>
            <a:spLocks noGrp="1"/>
          </p:cNvSpPr>
          <p:nvPr>
            <p:ph type="subTitle" idx="1" hasCustomPrompt="1"/>
          </p:nvPr>
        </p:nvSpPr>
        <p:spPr>
          <a:xfrm>
            <a:off x="298876" y="4116403"/>
            <a:ext cx="3934889" cy="698497"/>
          </a:xfrm>
        </p:spPr>
        <p:txBody>
          <a:bodyPr anchor="t"/>
          <a:lstStyle>
            <a:lvl1pPr marL="0" indent="0" algn="l">
              <a:buNone/>
              <a:defRPr lang="cs-CZ" sz="1800" b="0" dirty="0">
                <a:solidFill>
                  <a:schemeClr val="bg1"/>
                </a:solidFill>
                <a:latin typeface="+mj-lt"/>
                <a:ea typeface="+mj-ea"/>
                <a:cs typeface="+mj-cs"/>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lvl="0"/>
            <a:r>
              <a:rPr lang="cs-CZ" noProof="0"/>
              <a:t>Kliknutím vložíte podnadpis</a:t>
            </a:r>
          </a:p>
        </p:txBody>
      </p:sp>
      <p:sp>
        <p:nvSpPr>
          <p:cNvPr id="10" name="Zástupný symbol pro obrázek 7">
            <a:extLst>
              <a:ext uri="{FF2B5EF4-FFF2-40B4-BE49-F238E27FC236}">
                <a16:creationId xmlns="" xmlns:a16="http://schemas.microsoft.com/office/drawing/2014/main" id="{05C2E24A-1A94-4B14-B9BB-CA01DE5DD20D}"/>
              </a:ext>
            </a:extLst>
          </p:cNvPr>
          <p:cNvSpPr>
            <a:spLocks noGrp="1"/>
          </p:cNvSpPr>
          <p:nvPr>
            <p:ph type="pic" sz="quarter" idx="12" hasCustomPrompt="1"/>
          </p:nvPr>
        </p:nvSpPr>
        <p:spPr>
          <a:xfrm>
            <a:off x="4572000" y="1"/>
            <a:ext cx="4572000" cy="6857999"/>
          </a:xfrm>
        </p:spPr>
        <p:txBody>
          <a:bodyPr anchor="ctr"/>
          <a:lstStyle>
            <a:lvl1pPr algn="ctr">
              <a:defRPr>
                <a:solidFill>
                  <a:schemeClr val="bg1"/>
                </a:solidFill>
              </a:defRPr>
            </a:lvl1pPr>
          </a:lstStyle>
          <a:p>
            <a:r>
              <a:rPr lang="cs-CZ"/>
              <a:t>Kliknutím na ikonu vložíte obrázek</a:t>
            </a:r>
          </a:p>
        </p:txBody>
      </p:sp>
      <p:sp>
        <p:nvSpPr>
          <p:cNvPr id="12" name="Zástupný symbol pro zápatí 2">
            <a:extLst>
              <a:ext uri="{FF2B5EF4-FFF2-40B4-BE49-F238E27FC236}">
                <a16:creationId xmlns="" xmlns:a16="http://schemas.microsoft.com/office/drawing/2014/main" id="{CC921DFF-8B97-473C-919A-06F55168BDFE}"/>
              </a:ext>
            </a:extLst>
          </p:cNvPr>
          <p:cNvSpPr>
            <a:spLocks noGrp="1"/>
          </p:cNvSpPr>
          <p:nvPr>
            <p:ph type="ftr" sz="quarter" idx="10"/>
          </p:nvPr>
        </p:nvSpPr>
        <p:spPr>
          <a:xfrm>
            <a:off x="540000" y="6228000"/>
            <a:ext cx="3693765" cy="252000"/>
          </a:xfrm>
        </p:spPr>
        <p:txBody>
          <a:bodyPr/>
          <a:lstStyle>
            <a:lvl1pPr>
              <a:defRPr>
                <a:solidFill>
                  <a:schemeClr val="bg1"/>
                </a:solidFill>
              </a:defRPr>
            </a:lvl1pPr>
          </a:lstStyle>
          <a:p>
            <a:r>
              <a:rPr lang="cs-CZ"/>
              <a:t>zápatí prezentace</a:t>
            </a:r>
          </a:p>
        </p:txBody>
      </p:sp>
      <p:pic>
        <p:nvPicPr>
          <p:cNvPr id="11" name="Grafický objekt 8">
            <a:extLst>
              <a:ext uri="{FF2B5EF4-FFF2-40B4-BE49-F238E27FC236}">
                <a16:creationId xmlns="" xmlns:a16="http://schemas.microsoft.com/office/drawing/2014/main" id="{635A6DBC-DB80-9647-B267-17E9A9A8AC0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81541" y="414000"/>
            <a:ext cx="1558799" cy="1068391"/>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176"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FF7300"/>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9144000" cy="5842000"/>
          </a:xfrm>
        </p:spPr>
        <p:txBody>
          <a:bodyPr anchor="ctr"/>
          <a:lstStyle>
            <a:lvl1pPr algn="ctr">
              <a:defRPr>
                <a:solidFill>
                  <a:schemeClr val="bg1"/>
                </a:solidFill>
              </a:defRPr>
            </a:lvl1pPr>
          </a:lstStyle>
          <a:p>
            <a:r>
              <a:rPr lang="cs-CZ"/>
              <a:t>Kliknutím na ikonu vložíte obrázek.</a:t>
            </a:r>
          </a:p>
        </p:txBody>
      </p:sp>
      <p:sp>
        <p:nvSpPr>
          <p:cNvPr id="7" name="Zástupný symbol pro text 5">
            <a:extLst>
              <a:ext uri="{FF2B5EF4-FFF2-40B4-BE49-F238E27FC236}">
                <a16:creationId xmlns="" xmlns:a16="http://schemas.microsoft.com/office/drawing/2014/main" id="{46E80635-6C5C-49F3-8F11-AD16586CD07D}"/>
              </a:ext>
            </a:extLst>
          </p:cNvPr>
          <p:cNvSpPr>
            <a:spLocks noGrp="1"/>
          </p:cNvSpPr>
          <p:nvPr>
            <p:ph type="body" sz="quarter" idx="13" hasCustomPrompt="1"/>
          </p:nvPr>
        </p:nvSpPr>
        <p:spPr>
          <a:xfrm>
            <a:off x="540000" y="6040796"/>
            <a:ext cx="6416982" cy="510831"/>
          </a:xfrm>
        </p:spPr>
        <p:txBody>
          <a:bodyPr lIns="0" tIns="0" rIns="0" bIns="0" numCol="1" spcCol="324000">
            <a:noAutofit/>
          </a:bodyPr>
          <a:lstStyle>
            <a:lvl1pPr algn="l">
              <a:lnSpc>
                <a:spcPts val="1350"/>
              </a:lnSpc>
              <a:defRPr sz="1125" b="0">
                <a:solidFill>
                  <a:schemeClr val="bg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pic>
        <p:nvPicPr>
          <p:cNvPr id="9" name="Grafický objekt 5">
            <a:extLst>
              <a:ext uri="{FF2B5EF4-FFF2-40B4-BE49-F238E27FC236}">
                <a16:creationId xmlns="" xmlns:a16="http://schemas.microsoft.com/office/drawing/2014/main" id="{38E54EF0-AC4F-BE42-B3C9-EBE082A37F4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1"/>
          </a:xfrm>
          <a:prstGeom prst="rect">
            <a:avLst/>
          </a:prstGeom>
        </p:spPr>
      </p:pic>
    </p:spTree>
    <p:extLst>
      <p:ext uri="{BB962C8B-B14F-4D97-AF65-F5344CB8AC3E}">
        <p14:creationId xmlns:p14="http://schemas.microsoft.com/office/powerpoint/2010/main" val="1964211764"/>
      </p:ext>
    </p:extLst>
  </p:cSld>
  <p:clrMapOvr>
    <a:masterClrMapping/>
  </p:clrMapOvr>
  <p:extLst>
    <p:ext uri="{DCECCB84-F9BA-43D5-87BE-67443E8EF086}">
      <p15:sldGuideLst xmlns:p15="http://schemas.microsoft.com/office/powerpoint/2012/main">
        <p15:guide id="1" pos="5556" userDrawn="1">
          <p15:clr>
            <a:srgbClr val="FBAE40"/>
          </p15:clr>
        </p15:guide>
        <p15:guide id="2" orient="horz" pos="420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PED slide">
    <p:bg>
      <p:bgPr>
        <a:solidFill>
          <a:srgbClr val="FF7300"/>
        </a:solidFill>
        <a:effectLst/>
      </p:bgPr>
    </p:bg>
    <p:spTree>
      <p:nvGrpSpPr>
        <p:cNvPr id="1" name=""/>
        <p:cNvGrpSpPr/>
        <p:nvPr/>
      </p:nvGrpSpPr>
      <p:grpSpPr>
        <a:xfrm>
          <a:off x="0" y="0"/>
          <a:ext cx="0" cy="0"/>
          <a:chOff x="0" y="0"/>
          <a:chExt cx="0" cy="0"/>
        </a:xfrm>
      </p:grpSpPr>
      <p:pic>
        <p:nvPicPr>
          <p:cNvPr id="2" name="Grafický objekt 1">
            <a:extLst>
              <a:ext uri="{FF2B5EF4-FFF2-40B4-BE49-F238E27FC236}">
                <a16:creationId xmlns="" xmlns:a16="http://schemas.microsoft.com/office/drawing/2014/main" id="{99DDF373-DAF6-45FC-9BE7-AC33B6CEFD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2505600" y="2012703"/>
            <a:ext cx="4132799" cy="2832593"/>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6" name="Obrázek 5">
            <a:extLst>
              <a:ext uri="{FF2B5EF4-FFF2-40B4-BE49-F238E27FC236}">
                <a16:creationId xmlns="" xmlns:a16="http://schemas.microsoft.com/office/drawing/2014/main" id="{5ECF17BA-4CC0-425F-84EE-ED5FF94C78F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81017" y="2731338"/>
            <a:ext cx="5381966" cy="1395324"/>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540000" y="6228000"/>
            <a:ext cx="5940000" cy="252000"/>
          </a:xfrm>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 xmlns:a16="http://schemas.microsoft.com/office/drawing/2014/main" id="{390E4E2C-8A81-45F0-A5ED-59F1EE588AF9}"/>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7" name="Grafický objekt 5">
            <a:extLst>
              <a:ext uri="{FF2B5EF4-FFF2-40B4-BE49-F238E27FC236}">
                <a16:creationId xmlns="" xmlns:a16="http://schemas.microsoft.com/office/drawing/2014/main" id="{544C2213-2481-1D43-98DB-CC9BFF14003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3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900"/>
            </a:lvl1pPr>
          </a:lstStyle>
          <a:p>
            <a:r>
              <a:rPr lang="cs-CZ"/>
              <a:t>zápatí prezentace</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a:t>Kliknutím vložíte nadpis</a:t>
            </a:r>
          </a:p>
        </p:txBody>
      </p:sp>
      <p:sp>
        <p:nvSpPr>
          <p:cNvPr id="10" name="Zástupný symbol pro obsah 2">
            <a:extLst>
              <a:ext uri="{FF2B5EF4-FFF2-40B4-BE49-F238E27FC236}">
                <a16:creationId xmlns="" xmlns:a16="http://schemas.microsoft.com/office/drawing/2014/main" id="{5CA9AC87-D3DE-408C-9471-D419F4748341}"/>
              </a:ext>
            </a:extLst>
          </p:cNvPr>
          <p:cNvSpPr>
            <a:spLocks noGrp="1"/>
          </p:cNvSpPr>
          <p:nvPr>
            <p:ph idx="1" hasCustomPrompt="1"/>
          </p:nvPr>
        </p:nvSpPr>
        <p:spPr>
          <a:xfrm>
            <a:off x="540000" y="1692002"/>
            <a:ext cx="8064900"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9" name="Grafický objekt 5">
            <a:extLst>
              <a:ext uri="{FF2B5EF4-FFF2-40B4-BE49-F238E27FC236}">
                <a16:creationId xmlns="" xmlns:a16="http://schemas.microsoft.com/office/drawing/2014/main" id="{EC4C054D-8847-4544-A33E-5A3C9D61CA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hasCustomPrompt="1"/>
          </p:nvPr>
        </p:nvSpPr>
        <p:spPr/>
        <p:txBody>
          <a:bodyPr/>
          <a:lstStyle/>
          <a:p>
            <a:r>
              <a:rPr lang="cs-CZ"/>
              <a:t>Kliknutím vložíte nadpis</a:t>
            </a:r>
          </a:p>
        </p:txBody>
      </p:sp>
      <p:sp>
        <p:nvSpPr>
          <p:cNvPr id="8" name="Zástupný symbol pro obsah 2">
            <a:extLst>
              <a:ext uri="{FF2B5EF4-FFF2-40B4-BE49-F238E27FC236}">
                <a16:creationId xmlns="" xmlns:a16="http://schemas.microsoft.com/office/drawing/2014/main" id="{1D440DD4-5185-4C05-8E91-80CB3DC67394}"/>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9" name="Zástupný symbol pro obsah 2">
            <a:extLst>
              <a:ext uri="{FF2B5EF4-FFF2-40B4-BE49-F238E27FC236}">
                <a16:creationId xmlns="" xmlns:a16="http://schemas.microsoft.com/office/drawing/2014/main" id="{91531ABC-E456-4507-A022-87C2E3C7A2AA}"/>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1" name="Grafický objekt 5">
            <a:extLst>
              <a:ext uri="{FF2B5EF4-FFF2-40B4-BE49-F238E27FC236}">
                <a16:creationId xmlns="" xmlns:a16="http://schemas.microsoft.com/office/drawing/2014/main" id="{2EA4BEBC-4725-FD40-B35B-C5DA2AE8611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543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hasCustomPrompt="1"/>
          </p:nvPr>
        </p:nvSpPr>
        <p:spPr>
          <a:xfrm>
            <a:off x="540544" y="1296001"/>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hasCustomPrompt="1"/>
          </p:nvPr>
        </p:nvSpPr>
        <p:spPr>
          <a:xfrm>
            <a:off x="4688459" y="1290515"/>
            <a:ext cx="3915000"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11" name="Zástupný symbol pro obsah 2">
            <a:extLst>
              <a:ext uri="{FF2B5EF4-FFF2-40B4-BE49-F238E27FC236}">
                <a16:creationId xmlns="" xmlns:a16="http://schemas.microsoft.com/office/drawing/2014/main" id="{D7707F6E-62D9-4ACE-A33C-A5E15E5CDF75}"/>
              </a:ext>
            </a:extLst>
          </p:cNvPr>
          <p:cNvSpPr>
            <a:spLocks noGrp="1"/>
          </p:cNvSpPr>
          <p:nvPr>
            <p:ph idx="29" hasCustomPrompt="1"/>
          </p:nvPr>
        </p:nvSpPr>
        <p:spPr>
          <a:xfrm>
            <a:off x="54000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sp>
        <p:nvSpPr>
          <p:cNvPr id="13" name="Zástupný symbol pro obsah 2">
            <a:extLst>
              <a:ext uri="{FF2B5EF4-FFF2-40B4-BE49-F238E27FC236}">
                <a16:creationId xmlns="" xmlns:a16="http://schemas.microsoft.com/office/drawing/2014/main" id="{911B9D34-B8F8-4804-B959-27E40687C897}"/>
              </a:ext>
            </a:extLst>
          </p:cNvPr>
          <p:cNvSpPr>
            <a:spLocks noGrp="1"/>
          </p:cNvSpPr>
          <p:nvPr>
            <p:ph idx="30" hasCustomPrompt="1"/>
          </p:nvPr>
        </p:nvSpPr>
        <p:spPr>
          <a:xfrm>
            <a:off x="4688460" y="1701505"/>
            <a:ext cx="3914999" cy="4139998"/>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a:p>
            <a:pPr lvl="1"/>
            <a:r>
              <a:rPr lang="cs-CZ" noProof="0"/>
              <a:t>Druhá úroveň</a:t>
            </a:r>
            <a:endParaRPr lang="en-GB" noProof="0"/>
          </a:p>
          <a:p>
            <a:pPr lvl="2"/>
            <a:r>
              <a:rPr lang="cs-CZ" noProof="0"/>
              <a:t>Třetí úroveň</a:t>
            </a:r>
            <a:endParaRPr lang="en-GB" noProof="0"/>
          </a:p>
        </p:txBody>
      </p:sp>
      <p:pic>
        <p:nvPicPr>
          <p:cNvPr id="12" name="Grafický objekt 5">
            <a:extLst>
              <a:ext uri="{FF2B5EF4-FFF2-40B4-BE49-F238E27FC236}">
                <a16:creationId xmlns="" xmlns:a16="http://schemas.microsoft.com/office/drawing/2014/main" id="{F2FF03BB-F110-334E-898B-290BDFB038D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28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a:t>Kliknutím vložíte nadpis</a:t>
            </a:r>
          </a:p>
        </p:txBody>
      </p:sp>
      <p:sp>
        <p:nvSpPr>
          <p:cNvPr id="3" name="Zástupný symbol pro zápatí 2">
            <a:extLst>
              <a:ext uri="{FF2B5EF4-FFF2-40B4-BE49-F238E27FC236}">
                <a16:creationId xmlns="" xmlns:a16="http://schemas.microsoft.com/office/drawing/2014/main" id="{1E1D20B9-1A33-484F-AB08-D95E85A9CB29}"/>
              </a:ext>
            </a:extLst>
          </p:cNvPr>
          <p:cNvSpPr>
            <a:spLocks noGrp="1"/>
          </p:cNvSpPr>
          <p:nvPr>
            <p:ph type="ftr" sz="quarter" idx="10"/>
          </p:nvPr>
        </p:nvSpPr>
        <p:spPr/>
        <p:txBody>
          <a:bodyPr/>
          <a:lstStyle/>
          <a:p>
            <a:r>
              <a:rPr lang="cs-CZ"/>
              <a:t>zápatí prezentace</a:t>
            </a:r>
          </a:p>
        </p:txBody>
      </p:sp>
      <p:sp>
        <p:nvSpPr>
          <p:cNvPr id="4" name="Zástupný symbol pro číslo snímku 3">
            <a:extLst>
              <a:ext uri="{FF2B5EF4-FFF2-40B4-BE49-F238E27FC236}">
                <a16:creationId xmlns=""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a:p>
        </p:txBody>
      </p:sp>
      <p:sp>
        <p:nvSpPr>
          <p:cNvPr id="7" name="Zástupný symbol pro obsah 2">
            <a:extLst>
              <a:ext uri="{FF2B5EF4-FFF2-40B4-BE49-F238E27FC236}">
                <a16:creationId xmlns="" xmlns:a16="http://schemas.microsoft.com/office/drawing/2014/main" id="{45EA606A-B012-497D-A062-93B4C5E7BD37}"/>
              </a:ext>
            </a:extLst>
          </p:cNvPr>
          <p:cNvSpPr>
            <a:spLocks noGrp="1"/>
          </p:cNvSpPr>
          <p:nvPr>
            <p:ph idx="1" hasCustomPrompt="1"/>
          </p:nvPr>
        </p:nvSpPr>
        <p:spPr>
          <a:xfrm>
            <a:off x="5510802" y="2596846"/>
            <a:ext cx="3094099" cy="3208441"/>
          </a:xfrm>
          <a:prstGeom prst="rect">
            <a:avLst/>
          </a:prstGeom>
        </p:spPr>
        <p:txBody>
          <a:bodyPr/>
          <a:lstStyle>
            <a:lvl1pPr marL="189000" indent="-135000">
              <a:lnSpc>
                <a:spcPts val="2700"/>
              </a:lnSpc>
              <a:buClr>
                <a:schemeClr val="tx2"/>
              </a:buClr>
              <a:buSzPct val="100000"/>
              <a:buFont typeface="Arial" panose="020B0604020202020204" pitchFamily="34" charset="0"/>
              <a:buChar char="̶"/>
              <a:defRPr sz="1500"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sp>
        <p:nvSpPr>
          <p:cNvPr id="8" name="Zástupný symbol pro obrázek 7">
            <a:extLst>
              <a:ext uri="{FF2B5EF4-FFF2-40B4-BE49-F238E27FC236}">
                <a16:creationId xmlns="" xmlns:a16="http://schemas.microsoft.com/office/drawing/2014/main" id="{55454331-9726-47EA-9406-7071E2CA33DF}"/>
              </a:ext>
            </a:extLst>
          </p:cNvPr>
          <p:cNvSpPr>
            <a:spLocks noGrp="1"/>
          </p:cNvSpPr>
          <p:nvPr>
            <p:ph type="pic" sz="quarter" idx="12" hasCustomPrompt="1"/>
          </p:nvPr>
        </p:nvSpPr>
        <p:spPr>
          <a:xfrm>
            <a:off x="547132" y="1665288"/>
            <a:ext cx="4655843" cy="4139998"/>
          </a:xfrm>
        </p:spPr>
        <p:txBody>
          <a:bodyPr anchor="ctr"/>
          <a:lstStyle>
            <a:lvl1pPr algn="ctr">
              <a:defRPr>
                <a:solidFill>
                  <a:srgbClr val="0000DC"/>
                </a:solidFill>
              </a:defRPr>
            </a:lvl1pPr>
          </a:lstStyle>
          <a:p>
            <a:r>
              <a:rPr lang="cs-CZ"/>
              <a:t>Kliknutím na ikonu vložíte obrázek</a:t>
            </a:r>
          </a:p>
        </p:txBody>
      </p:sp>
      <p:sp>
        <p:nvSpPr>
          <p:cNvPr id="11" name="Zástupný symbol pro text 7">
            <a:extLst>
              <a:ext uri="{FF2B5EF4-FFF2-40B4-BE49-F238E27FC236}">
                <a16:creationId xmlns="" xmlns:a16="http://schemas.microsoft.com/office/drawing/2014/main" id="{B0741B4D-1AE5-4AB1-8AD2-5E6FAC7F6F20}"/>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pic>
        <p:nvPicPr>
          <p:cNvPr id="10" name="Grafický objekt 5">
            <a:extLst>
              <a:ext uri="{FF2B5EF4-FFF2-40B4-BE49-F238E27FC236}">
                <a16:creationId xmlns="" xmlns:a16="http://schemas.microsoft.com/office/drawing/2014/main" id="{1C29E400-CAA5-674E-9459-BC525406BCB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hasCustomPrompt="1"/>
          </p:nvPr>
        </p:nvSpPr>
        <p:spPr>
          <a:xfrm>
            <a:off x="3330000" y="1692003"/>
            <a:ext cx="2483644" cy="2230711"/>
          </a:xfrm>
        </p:spPr>
        <p:txBody>
          <a:bodyPr/>
          <a:lstStyle>
            <a:lvl1pPr>
              <a:defRPr/>
            </a:lvl1pPr>
          </a:lstStyle>
          <a:p>
            <a:pPr lvl="0"/>
            <a:r>
              <a:rPr lang="cs-CZ" noProof="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hasCustomPrompt="1"/>
          </p:nvPr>
        </p:nvSpPr>
        <p:spPr>
          <a:xfrm>
            <a:off x="539999"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hasCustomPrompt="1"/>
          </p:nvPr>
        </p:nvSpPr>
        <p:spPr>
          <a:xfrm>
            <a:off x="3330000" y="4414271"/>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hasCustomPrompt="1"/>
          </p:nvPr>
        </p:nvSpPr>
        <p:spPr>
          <a:xfrm>
            <a:off x="6120900" y="4414270"/>
            <a:ext cx="2484000" cy="1427730"/>
          </a:xfrm>
        </p:spPr>
        <p:txBody>
          <a:bodyPr lIns="0" tIns="0" rIns="0" bIns="0" numCol="1" spcCol="324000">
            <a:noAutofit/>
          </a:bodyPr>
          <a:lstStyle>
            <a:lvl1pPr algn="l">
              <a:lnSpc>
                <a:spcPts val="1350"/>
              </a:lnSpc>
              <a:defRPr sz="1125" b="0">
                <a:solidFill>
                  <a:schemeClr val="tx1"/>
                </a:solidFill>
              </a:defRPr>
            </a:lvl1pPr>
            <a:lvl2pPr algn="l">
              <a:defRPr u="none"/>
            </a:lvl2pPr>
            <a:lvl3pPr algn="l">
              <a:defRPr>
                <a:latin typeface="+mn-lt"/>
              </a:defRPr>
            </a:lvl3pPr>
            <a:lvl4pPr algn="l">
              <a:defRPr/>
            </a:lvl4pPr>
            <a:lvl5pPr algn="l">
              <a:defRPr/>
            </a:lvl5pPr>
          </a:lstStyle>
          <a:p>
            <a:pPr lvl="0"/>
            <a:r>
              <a:rPr lang="cs-CZ" noProof="0"/>
              <a:t>Kliknutím vložíte text</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hasCustomPrompt="1"/>
          </p:nvPr>
        </p:nvSpPr>
        <p:spPr>
          <a:xfrm>
            <a:off x="540544" y="4025136"/>
            <a:ext cx="2483644" cy="216000"/>
          </a:xfrm>
        </p:spPr>
        <p:txBody>
          <a:bodyPr anchor="ctr"/>
          <a:lstStyle>
            <a:lvl1pPr>
              <a:lnSpc>
                <a:spcPts val="825"/>
              </a:lnSpc>
              <a:defRPr sz="750" b="0"/>
            </a:lvl1pPr>
          </a:lstStyle>
          <a:p>
            <a:pPr lvl="0"/>
            <a:r>
              <a:rPr lang="cs-CZ" noProof="0"/>
              <a:t>Kliknutím vložíte text</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hasCustomPrompt="1"/>
          </p:nvPr>
        </p:nvSpPr>
        <p:spPr>
          <a:xfrm>
            <a:off x="3330357" y="4025136"/>
            <a:ext cx="2483644" cy="216000"/>
          </a:xfrm>
        </p:spPr>
        <p:txBody>
          <a:bodyPr anchor="ctr"/>
          <a:lstStyle>
            <a:lvl1pPr>
              <a:lnSpc>
                <a:spcPts val="825"/>
              </a:lnSpc>
              <a:defRPr sz="750" b="0"/>
            </a:lvl1pPr>
          </a:lstStyle>
          <a:p>
            <a:pPr lvl="0"/>
            <a:r>
              <a:rPr lang="cs-CZ" noProof="0"/>
              <a:t>Kliknutím vložíte text</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hasCustomPrompt="1"/>
          </p:nvPr>
        </p:nvSpPr>
        <p:spPr>
          <a:xfrm>
            <a:off x="6121077" y="4025136"/>
            <a:ext cx="2483644" cy="216000"/>
          </a:xfrm>
        </p:spPr>
        <p:txBody>
          <a:bodyPr anchor="ctr"/>
          <a:lstStyle>
            <a:lvl1pPr>
              <a:lnSpc>
                <a:spcPts val="825"/>
              </a:lnSpc>
              <a:defRPr sz="750" b="0"/>
            </a:lvl1pPr>
          </a:lstStyle>
          <a:p>
            <a:pPr lvl="0"/>
            <a:r>
              <a:rPr lang="cs-CZ" noProof="0"/>
              <a:t>Kliknutím vložíte text</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hasCustomPrompt="1"/>
          </p:nvPr>
        </p:nvSpPr>
        <p:spPr>
          <a:xfrm>
            <a:off x="540000" y="1692003"/>
            <a:ext cx="2483644" cy="2230711"/>
          </a:xfrm>
        </p:spPr>
        <p:txBody>
          <a:bodyPr/>
          <a:lstStyle>
            <a:lvl1pPr>
              <a:defRPr/>
            </a:lvl1pPr>
          </a:lstStyle>
          <a:p>
            <a:pPr lvl="0"/>
            <a:r>
              <a:rPr lang="cs-CZ" noProof="0"/>
              <a:t>Kliknutím vložíte text</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hasCustomPrompt="1"/>
          </p:nvPr>
        </p:nvSpPr>
        <p:spPr>
          <a:xfrm>
            <a:off x="6120001" y="1692003"/>
            <a:ext cx="2483644" cy="2230711"/>
          </a:xfrm>
        </p:spPr>
        <p:txBody>
          <a:bodyPr/>
          <a:lstStyle>
            <a:lvl1pPr>
              <a:defRPr/>
            </a:lvl1pPr>
          </a:lstStyle>
          <a:p>
            <a:pPr lvl="0"/>
            <a:r>
              <a:rPr lang="cs-CZ" noProof="0"/>
              <a:t>Kliknutím vložíte text</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540544" y="1296001"/>
            <a:ext cx="8064104" cy="271576"/>
          </a:xfrm>
        </p:spPr>
        <p:txBody>
          <a:bodyPr lIns="0" tIns="0" rIns="0" bIns="0">
            <a:noAutofit/>
          </a:bodyPr>
          <a:lstStyle>
            <a:lvl1pPr algn="l">
              <a:lnSpc>
                <a:spcPts val="1725"/>
              </a:lnSpc>
              <a:defRPr sz="1500" b="0">
                <a:solidFill>
                  <a:schemeClr val="tx2"/>
                </a:solidFill>
              </a:defRPr>
            </a:lvl1pPr>
          </a:lstStyle>
          <a:p>
            <a:pPr lvl="0"/>
            <a:r>
              <a:rPr lang="cs-CZ" noProof="0"/>
              <a:t>Kliknutím vložíte podnadpis</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22" name="Grafický objekt 5">
            <a:extLst>
              <a:ext uri="{FF2B5EF4-FFF2-40B4-BE49-F238E27FC236}">
                <a16:creationId xmlns="" xmlns:a16="http://schemas.microsoft.com/office/drawing/2014/main" id="{3D58DA1E-D4AA-1745-BD9C-9936872A385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8" name="Zástupný symbol pro obsah 2">
            <a:extLst>
              <a:ext uri="{FF2B5EF4-FFF2-40B4-BE49-F238E27FC236}">
                <a16:creationId xmlns="" xmlns:a16="http://schemas.microsoft.com/office/drawing/2014/main" id="{51439ED6-907B-45D9-8FCC-98AE21B3C06D}"/>
              </a:ext>
            </a:extLst>
          </p:cNvPr>
          <p:cNvSpPr>
            <a:spLocks noGrp="1"/>
          </p:cNvSpPr>
          <p:nvPr>
            <p:ph idx="12" hasCustomPrompt="1"/>
          </p:nvPr>
        </p:nvSpPr>
        <p:spPr>
          <a:xfrm>
            <a:off x="540000" y="692150"/>
            <a:ext cx="8064900" cy="5139850"/>
          </a:xfrm>
          <a:prstGeom prst="rect">
            <a:avLst/>
          </a:prstGeom>
        </p:spPr>
        <p:txBody>
          <a:bodyPr/>
          <a:lstStyle>
            <a:lvl1pPr marL="54000" indent="0">
              <a:lnSpc>
                <a:spcPts val="2700"/>
              </a:lnSpc>
              <a:buClr>
                <a:schemeClr val="tx2"/>
              </a:buClr>
              <a:buSzPct val="100000"/>
              <a:buFont typeface="Arial" panose="020B0604020202020204" pitchFamily="34" charset="0"/>
              <a:buNone/>
              <a:defRPr b="0"/>
            </a:lvl1pPr>
            <a:lvl2pPr marL="378000" indent="-135000">
              <a:lnSpc>
                <a:spcPct val="100000"/>
              </a:lnSpc>
              <a:buClr>
                <a:schemeClr val="tx2"/>
              </a:buClr>
              <a:buFont typeface="Arial" panose="020B0604020202020204" pitchFamily="34" charset="0"/>
              <a:buChar char="̶"/>
              <a:defRPr sz="1500"/>
            </a:lvl2pPr>
            <a:lvl3pPr marL="685800" indent="0">
              <a:lnSpc>
                <a:spcPct val="100000"/>
              </a:lnSpc>
              <a:buNone/>
              <a:defRPr sz="1200"/>
            </a:lvl3pPr>
          </a:lstStyle>
          <a:p>
            <a:pPr lvl="0"/>
            <a:r>
              <a:rPr lang="cs-CZ" noProof="0"/>
              <a:t>Kliknutím vložíte text</a:t>
            </a:r>
            <a:endParaRPr lang="en-GB" noProof="0"/>
          </a:p>
        </p:txBody>
      </p:sp>
      <p:pic>
        <p:nvPicPr>
          <p:cNvPr id="7" name="Grafický objekt 5">
            <a:extLst>
              <a:ext uri="{FF2B5EF4-FFF2-40B4-BE49-F238E27FC236}">
                <a16:creationId xmlns="" xmlns:a16="http://schemas.microsoft.com/office/drawing/2014/main" id="{EEE79ECB-0EA4-104B-A13F-5D5F2D5F055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329"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a:p>
        </p:txBody>
      </p:sp>
      <p:sp>
        <p:nvSpPr>
          <p:cNvPr id="6" name="Nadpis 12">
            <a:extLst>
              <a:ext uri="{FF2B5EF4-FFF2-40B4-BE49-F238E27FC236}">
                <a16:creationId xmlns="" xmlns:a16="http://schemas.microsoft.com/office/drawing/2014/main" id="{C80D1D37-E5CA-42AD-BE6B-219FAFB54670}"/>
              </a:ext>
            </a:extLst>
          </p:cNvPr>
          <p:cNvSpPr>
            <a:spLocks noGrp="1"/>
          </p:cNvSpPr>
          <p:nvPr>
            <p:ph type="title" hasCustomPrompt="1"/>
          </p:nvPr>
        </p:nvSpPr>
        <p:spPr>
          <a:xfrm>
            <a:off x="540000" y="720000"/>
            <a:ext cx="8064900" cy="451576"/>
          </a:xfrm>
        </p:spPr>
        <p:txBody>
          <a:bodyPr/>
          <a:lstStyle/>
          <a:p>
            <a:r>
              <a:rPr lang="cs-CZ"/>
              <a:t>Kliknutím vložíte nadpis</a:t>
            </a:r>
          </a:p>
        </p:txBody>
      </p:sp>
      <p:pic>
        <p:nvPicPr>
          <p:cNvPr id="8" name="Grafický objekt 5">
            <a:extLst>
              <a:ext uri="{FF2B5EF4-FFF2-40B4-BE49-F238E27FC236}">
                <a16:creationId xmlns="" xmlns:a16="http://schemas.microsoft.com/office/drawing/2014/main" id="{68945D16-ACF8-1547-8B5D-C0873A6FBAC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7933427" y="6048000"/>
            <a:ext cx="876594" cy="600812"/>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540000" y="6228000"/>
            <a:ext cx="594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900" dirty="0" smtClean="0">
                <a:solidFill>
                  <a:schemeClr val="tx2"/>
                </a:solidFill>
                <a:latin typeface="+mj-lt"/>
              </a:defRPr>
            </a:lvl1pPr>
          </a:lstStyle>
          <a:p>
            <a:r>
              <a:rPr lang="cs-CZ"/>
              <a:t>zápatí prezentace</a:t>
            </a:r>
          </a:p>
        </p:txBody>
      </p:sp>
      <p:sp>
        <p:nvSpPr>
          <p:cNvPr id="64530" name="Rectangle 18"/>
          <p:cNvSpPr>
            <a:spLocks noGrp="1" noChangeArrowheads="1"/>
          </p:cNvSpPr>
          <p:nvPr>
            <p:ph type="sldNum" sz="quarter" idx="4"/>
          </p:nvPr>
        </p:nvSpPr>
        <p:spPr bwMode="auto">
          <a:xfrm>
            <a:off x="310500" y="6228000"/>
            <a:ext cx="189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900" b="0">
                <a:solidFill>
                  <a:schemeClr val="tx2"/>
                </a:solidFill>
                <a:latin typeface="+mj-lt"/>
              </a:defRPr>
            </a:lvl1pPr>
          </a:lstStyle>
          <a:p>
            <a:fld id="{0DE708CC-0C3F-4567-9698-B54C0F35BD31}" type="slidenum">
              <a:rPr lang="cs-CZ" altLang="cs-CZ" smtClean="0"/>
              <a:pPr/>
              <a:t>‹#›</a:t>
            </a:fld>
            <a:endParaRPr lang="cs-CZ" altLang="cs-CZ"/>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540000" y="720000"/>
            <a:ext cx="8064900" cy="451576"/>
          </a:xfrm>
          <a:prstGeom prst="rect">
            <a:avLst/>
          </a:prstGeom>
        </p:spPr>
        <p:txBody>
          <a:bodyPr vert="horz" lIns="0" tIns="0" rIns="0" bIns="0" rtlCol="0" anchor="t" anchorCtr="0">
            <a:noAutofit/>
          </a:bodyPr>
          <a:lstStyle/>
          <a:p>
            <a:r>
              <a:rPr lang="cs-CZ"/>
              <a:t>Kliknutím vložíte nadpis</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539100" y="1872000"/>
            <a:ext cx="80649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3000"/>
        </a:lnSpc>
        <a:spcBef>
          <a:spcPct val="0"/>
        </a:spcBef>
        <a:spcAft>
          <a:spcPct val="0"/>
        </a:spcAft>
        <a:defRPr sz="3000" b="1">
          <a:solidFill>
            <a:schemeClr val="tx2"/>
          </a:solidFill>
          <a:latin typeface="+mj-lt"/>
          <a:ea typeface="+mj-ea"/>
          <a:cs typeface="+mj-cs"/>
        </a:defRPr>
      </a:lvl1pPr>
      <a:lvl2pPr algn="l" rtl="0" eaLnBrk="1" fontAlgn="base" hangingPunct="1">
        <a:spcBef>
          <a:spcPct val="0"/>
        </a:spcBef>
        <a:spcAft>
          <a:spcPct val="0"/>
        </a:spcAft>
        <a:defRPr sz="1800" b="1">
          <a:solidFill>
            <a:srgbClr val="00287D"/>
          </a:solidFill>
          <a:latin typeface="Tahoma" pitchFamily="34" charset="0"/>
        </a:defRPr>
      </a:lvl2pPr>
      <a:lvl3pPr algn="l" rtl="0" eaLnBrk="1" fontAlgn="base" hangingPunct="1">
        <a:spcBef>
          <a:spcPct val="0"/>
        </a:spcBef>
        <a:spcAft>
          <a:spcPct val="0"/>
        </a:spcAft>
        <a:defRPr sz="1800" b="1">
          <a:solidFill>
            <a:srgbClr val="00287D"/>
          </a:solidFill>
          <a:latin typeface="Tahoma" pitchFamily="34" charset="0"/>
        </a:defRPr>
      </a:lvl3pPr>
      <a:lvl4pPr algn="l" rtl="0" eaLnBrk="1" fontAlgn="base" hangingPunct="1">
        <a:spcBef>
          <a:spcPct val="0"/>
        </a:spcBef>
        <a:spcAft>
          <a:spcPct val="0"/>
        </a:spcAft>
        <a:defRPr sz="1800" b="1">
          <a:solidFill>
            <a:srgbClr val="00287D"/>
          </a:solidFill>
          <a:latin typeface="Tahoma" pitchFamily="34" charset="0"/>
        </a:defRPr>
      </a:lvl4pPr>
      <a:lvl5pPr algn="l" rtl="0" eaLnBrk="1" fontAlgn="base" hangingPunct="1">
        <a:spcBef>
          <a:spcPct val="0"/>
        </a:spcBef>
        <a:spcAft>
          <a:spcPct val="0"/>
        </a:spcAft>
        <a:defRPr sz="1800" b="1">
          <a:solidFill>
            <a:srgbClr val="00287D"/>
          </a:solidFill>
          <a:latin typeface="Tahoma" pitchFamily="34" charset="0"/>
        </a:defRPr>
      </a:lvl5pPr>
      <a:lvl6pPr marL="342900" algn="l" rtl="0" eaLnBrk="1" fontAlgn="base" hangingPunct="1">
        <a:spcBef>
          <a:spcPct val="0"/>
        </a:spcBef>
        <a:spcAft>
          <a:spcPct val="0"/>
        </a:spcAft>
        <a:defRPr sz="1800" b="1">
          <a:solidFill>
            <a:srgbClr val="00287D"/>
          </a:solidFill>
          <a:latin typeface="Tahoma" pitchFamily="34" charset="0"/>
        </a:defRPr>
      </a:lvl6pPr>
      <a:lvl7pPr marL="685800" algn="l" rtl="0" eaLnBrk="1" fontAlgn="base" hangingPunct="1">
        <a:spcBef>
          <a:spcPct val="0"/>
        </a:spcBef>
        <a:spcAft>
          <a:spcPct val="0"/>
        </a:spcAft>
        <a:defRPr sz="1800" b="1">
          <a:solidFill>
            <a:srgbClr val="00287D"/>
          </a:solidFill>
          <a:latin typeface="Tahoma" pitchFamily="34" charset="0"/>
        </a:defRPr>
      </a:lvl7pPr>
      <a:lvl8pPr marL="1028700" algn="l" rtl="0" eaLnBrk="1" fontAlgn="base" hangingPunct="1">
        <a:spcBef>
          <a:spcPct val="0"/>
        </a:spcBef>
        <a:spcAft>
          <a:spcPct val="0"/>
        </a:spcAft>
        <a:defRPr sz="1800" b="1">
          <a:solidFill>
            <a:srgbClr val="00287D"/>
          </a:solidFill>
          <a:latin typeface="Tahoma" pitchFamily="34" charset="0"/>
        </a:defRPr>
      </a:lvl8pPr>
      <a:lvl9pPr marL="1371600" algn="l" rtl="0" eaLnBrk="1" fontAlgn="base" hangingPunct="1">
        <a:spcBef>
          <a:spcPct val="0"/>
        </a:spcBef>
        <a:spcAft>
          <a:spcPct val="0"/>
        </a:spcAft>
        <a:defRPr sz="18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100" b="0">
          <a:solidFill>
            <a:schemeClr val="tx1"/>
          </a:solidFill>
          <a:latin typeface="+mn-lt"/>
          <a:ea typeface="+mn-ea"/>
          <a:cs typeface="+mn-cs"/>
        </a:defRPr>
      </a:lvl1pPr>
      <a:lvl2pPr marL="0" indent="0" algn="l" rtl="0" eaLnBrk="1" fontAlgn="base" hangingPunct="1">
        <a:lnSpc>
          <a:spcPts val="1350"/>
        </a:lnSpc>
        <a:spcBef>
          <a:spcPts val="0"/>
        </a:spcBef>
        <a:spcAft>
          <a:spcPct val="0"/>
        </a:spcAft>
        <a:buClr>
          <a:schemeClr val="tx2"/>
        </a:buClr>
        <a:buSzPct val="100000"/>
        <a:buFontTx/>
        <a:buNone/>
        <a:defRPr sz="1125" b="0">
          <a:solidFill>
            <a:schemeClr val="tx1"/>
          </a:solidFill>
          <a:latin typeface="+mn-lt"/>
        </a:defRPr>
      </a:lvl2pPr>
      <a:lvl3pPr marL="685800" indent="0" algn="l" rtl="0" eaLnBrk="1" fontAlgn="base" hangingPunct="1">
        <a:lnSpc>
          <a:spcPts val="1350"/>
        </a:lnSpc>
        <a:spcBef>
          <a:spcPts val="0"/>
        </a:spcBef>
        <a:spcAft>
          <a:spcPct val="0"/>
        </a:spcAft>
        <a:buClr>
          <a:schemeClr val="folHlink"/>
        </a:buClr>
        <a:buSzPct val="80000"/>
        <a:buFontTx/>
        <a:buNone/>
        <a:defRPr sz="1125" b="0">
          <a:solidFill>
            <a:schemeClr val="tx1"/>
          </a:solidFill>
          <a:latin typeface="+mn-lt"/>
        </a:defRPr>
      </a:lvl3pPr>
      <a:lvl4pPr marL="1028700" indent="0" algn="l" rtl="0" eaLnBrk="1" fontAlgn="base" hangingPunct="1">
        <a:lnSpc>
          <a:spcPts val="1350"/>
        </a:lnSpc>
        <a:spcBef>
          <a:spcPts val="0"/>
        </a:spcBef>
        <a:spcAft>
          <a:spcPct val="0"/>
        </a:spcAft>
        <a:buClr>
          <a:schemeClr val="accent2"/>
        </a:buClr>
        <a:buSzPct val="90000"/>
        <a:buFontTx/>
        <a:buNone/>
        <a:defRPr sz="1125" b="0">
          <a:solidFill>
            <a:schemeClr val="tx1"/>
          </a:solidFill>
          <a:latin typeface="+mn-lt"/>
        </a:defRPr>
      </a:lvl4pPr>
      <a:lvl5pPr marL="1371600" indent="0" algn="l" rtl="0" eaLnBrk="1" fontAlgn="base" hangingPunct="1">
        <a:lnSpc>
          <a:spcPts val="1350"/>
        </a:lnSpc>
        <a:spcBef>
          <a:spcPts val="0"/>
        </a:spcBef>
        <a:spcAft>
          <a:spcPct val="0"/>
        </a:spcAft>
        <a:buClr>
          <a:schemeClr val="accent1"/>
        </a:buClr>
        <a:buFontTx/>
        <a:buNone/>
        <a:defRPr sz="1125" b="0">
          <a:solidFill>
            <a:schemeClr val="tx1"/>
          </a:solidFill>
          <a:latin typeface="+mn-lt"/>
        </a:defRPr>
      </a:lvl5pPr>
      <a:lvl6pPr marL="1885950" indent="-17145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057400" indent="0" algn="l" rtl="0" eaLnBrk="1" fontAlgn="base" hangingPunct="1">
        <a:lnSpc>
          <a:spcPts val="135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24003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2743200" indent="0" algn="l" rtl="0" eaLnBrk="1" fontAlgn="base" hangingPunct="1">
        <a:lnSpc>
          <a:spcPts val="135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32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package" Target="../embeddings/Dokument_aplikace_Microsoft_Word1.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msmt.cz/file/9481_1_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Velvet_Revolution" TargetMode="External"/><Relationship Id="rId2" Type="http://schemas.openxmlformats.org/officeDocument/2006/relationships/hyperlink" Target="http://en.wikipedia.org/wiki/Czechoslovakia"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 xmlns:a16="http://schemas.microsoft.com/office/drawing/2014/main" id="{5FD4F83D-E0E4-32CC-BCF2-EAA84948C637}"/>
              </a:ext>
            </a:extLst>
          </p:cNvPr>
          <p:cNvSpPr>
            <a:spLocks noGrp="1"/>
          </p:cNvSpPr>
          <p:nvPr>
            <p:ph type="ftr" sz="quarter" idx="10"/>
          </p:nvPr>
        </p:nvSpPr>
        <p:spPr/>
        <p:txBody>
          <a:bodyPr/>
          <a:lstStyle/>
          <a:p>
            <a:endParaRPr lang="cs-CZ"/>
          </a:p>
        </p:txBody>
      </p:sp>
      <p:sp>
        <p:nvSpPr>
          <p:cNvPr id="3" name="Zástupný symbol pro číslo snímku 2">
            <a:extLst>
              <a:ext uri="{FF2B5EF4-FFF2-40B4-BE49-F238E27FC236}">
                <a16:creationId xmlns="" xmlns:a16="http://schemas.microsoft.com/office/drawing/2014/main" id="{E14EE67C-8880-4F7A-6088-5B3AFCB97CCC}"/>
              </a:ext>
            </a:extLst>
          </p:cNvPr>
          <p:cNvSpPr>
            <a:spLocks noGrp="1"/>
          </p:cNvSpPr>
          <p:nvPr>
            <p:ph type="sldNum" sz="quarter" idx="11"/>
          </p:nvPr>
        </p:nvSpPr>
        <p:spPr/>
        <p:txBody>
          <a:bodyPr/>
          <a:lstStyle/>
          <a:p>
            <a:fld id="{0DE708CC-0C3F-4567-9698-B54C0F35BD31}" type="slidenum">
              <a:rPr lang="cs-CZ" altLang="cs-CZ" smtClean="0"/>
              <a:pPr/>
              <a:t>1</a:t>
            </a:fld>
            <a:endParaRPr lang="cs-CZ" altLang="cs-CZ"/>
          </a:p>
        </p:txBody>
      </p:sp>
      <p:sp>
        <p:nvSpPr>
          <p:cNvPr id="4" name="Nadpis 3">
            <a:extLst>
              <a:ext uri="{FF2B5EF4-FFF2-40B4-BE49-F238E27FC236}">
                <a16:creationId xmlns="" xmlns:a16="http://schemas.microsoft.com/office/drawing/2014/main" id="{73E78EE5-E2A8-493F-0CA8-A67E6EC3B736}"/>
              </a:ext>
            </a:extLst>
          </p:cNvPr>
          <p:cNvSpPr>
            <a:spLocks noGrp="1"/>
          </p:cNvSpPr>
          <p:nvPr>
            <p:ph type="title"/>
          </p:nvPr>
        </p:nvSpPr>
        <p:spPr/>
        <p:txBody>
          <a:bodyPr/>
          <a:lstStyle/>
          <a:p>
            <a:r>
              <a:rPr lang="cs-CZ" dirty="0" smtClean="0"/>
              <a:t>CZECH EDUCATIONAL SYSTEM</a:t>
            </a:r>
            <a:endParaRPr lang="cs-CZ" dirty="0"/>
          </a:p>
        </p:txBody>
      </p:sp>
      <p:sp>
        <p:nvSpPr>
          <p:cNvPr id="5" name="Podnadpis 4">
            <a:extLst>
              <a:ext uri="{FF2B5EF4-FFF2-40B4-BE49-F238E27FC236}">
                <a16:creationId xmlns="" xmlns:a16="http://schemas.microsoft.com/office/drawing/2014/main" id="{73A6CC3C-5395-150A-0269-313D62059C08}"/>
              </a:ext>
            </a:extLst>
          </p:cNvPr>
          <p:cNvSpPr>
            <a:spLocks noGrp="1"/>
          </p:cNvSpPr>
          <p:nvPr>
            <p:ph type="subTitle" idx="1"/>
          </p:nvPr>
        </p:nvSpPr>
        <p:spPr/>
        <p:txBody>
          <a:bodyPr/>
          <a:lstStyle/>
          <a:p>
            <a:r>
              <a:rPr lang="cs-CZ" dirty="0" smtClean="0"/>
              <a:t>Radek Pospíšil</a:t>
            </a:r>
            <a:r>
              <a:rPr lang="cs-CZ" dirty="0" smtClean="0"/>
              <a:t/>
            </a:r>
            <a:br>
              <a:rPr lang="cs-CZ" dirty="0" smtClean="0"/>
            </a:br>
            <a:r>
              <a:rPr lang="cs-CZ" dirty="0" smtClean="0"/>
              <a:t>pospisil@ped.muni.cz</a:t>
            </a:r>
            <a:endParaRPr lang="cs-CZ" dirty="0"/>
          </a:p>
        </p:txBody>
      </p:sp>
    </p:spTree>
    <p:extLst>
      <p:ext uri="{BB962C8B-B14F-4D97-AF65-F5344CB8AC3E}">
        <p14:creationId xmlns:p14="http://schemas.microsoft.com/office/powerpoint/2010/main" val="7876697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kt 3"/>
          <p:cNvGraphicFramePr>
            <a:graphicFrameLocks noChangeAspect="1"/>
          </p:cNvGraphicFramePr>
          <p:nvPr>
            <p:extLst>
              <p:ext uri="{D42A27DB-BD31-4B8C-83A1-F6EECF244321}">
                <p14:modId xmlns:p14="http://schemas.microsoft.com/office/powerpoint/2010/main" val="3160126464"/>
              </p:ext>
            </p:extLst>
          </p:nvPr>
        </p:nvGraphicFramePr>
        <p:xfrm>
          <a:off x="187306" y="139779"/>
          <a:ext cx="9200466" cy="6485210"/>
        </p:xfrm>
        <a:graphic>
          <a:graphicData uri="http://schemas.openxmlformats.org/presentationml/2006/ole">
            <mc:AlternateContent xmlns:mc="http://schemas.openxmlformats.org/markup-compatibility/2006">
              <mc:Choice xmlns:v="urn:schemas-microsoft-com:vml" Requires="v">
                <p:oleObj spid="_x0000_s1029" name="Dokument" r:id="rId3" imgW="8877027" imgH="6247984" progId="Word.Document.12">
                  <p:embed/>
                </p:oleObj>
              </mc:Choice>
              <mc:Fallback>
                <p:oleObj name="Dokument" r:id="rId3" imgW="8877027" imgH="6247984" progId="Word.Documen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06" y="139779"/>
                        <a:ext cx="9200466" cy="64852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051979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Educational</a:t>
            </a:r>
            <a:r>
              <a:rPr lang="cs-CZ" dirty="0" smtClean="0"/>
              <a:t> </a:t>
            </a:r>
            <a:r>
              <a:rPr lang="cs-CZ" dirty="0" err="1" smtClean="0"/>
              <a:t>reform</a:t>
            </a:r>
            <a:endParaRPr lang="cs-CZ" dirty="0"/>
          </a:p>
        </p:txBody>
      </p:sp>
      <p:sp>
        <p:nvSpPr>
          <p:cNvPr id="3" name="Zástupný symbol pro obsah 2"/>
          <p:cNvSpPr>
            <a:spLocks noGrp="1"/>
          </p:cNvSpPr>
          <p:nvPr>
            <p:ph sz="quarter" idx="1"/>
          </p:nvPr>
        </p:nvSpPr>
        <p:spPr/>
        <p:txBody>
          <a:bodyPr/>
          <a:lstStyle/>
          <a:p>
            <a:r>
              <a:rPr lang="cs-CZ" dirty="0" smtClean="0"/>
              <a:t>1989 – 2005</a:t>
            </a:r>
          </a:p>
          <a:p>
            <a:r>
              <a:rPr lang="cs-CZ" dirty="0" err="1" smtClean="0"/>
              <a:t>How</a:t>
            </a:r>
            <a:r>
              <a:rPr lang="cs-CZ" dirty="0" smtClean="0"/>
              <a:t> </a:t>
            </a:r>
            <a:r>
              <a:rPr lang="cs-CZ" dirty="0" err="1" smtClean="0"/>
              <a:t>education</a:t>
            </a:r>
            <a:r>
              <a:rPr lang="cs-CZ" dirty="0" smtClean="0"/>
              <a:t> </a:t>
            </a:r>
            <a:r>
              <a:rPr lang="cs-CZ" dirty="0" err="1" smtClean="0"/>
              <a:t>changed</a:t>
            </a:r>
            <a:r>
              <a:rPr lang="cs-CZ" dirty="0" smtClean="0"/>
              <a:t>?</a:t>
            </a:r>
            <a:endParaRPr lang="cs-CZ" dirty="0"/>
          </a:p>
        </p:txBody>
      </p:sp>
    </p:spTree>
    <p:extLst>
      <p:ext uri="{BB962C8B-B14F-4D97-AF65-F5344CB8AC3E}">
        <p14:creationId xmlns:p14="http://schemas.microsoft.com/office/powerpoint/2010/main" val="33788606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education</a:t>
            </a:r>
            <a:endParaRPr lang="cs-CZ" dirty="0"/>
          </a:p>
        </p:txBody>
      </p:sp>
      <p:sp>
        <p:nvSpPr>
          <p:cNvPr id="3" name="Zástupný symbol pro obsah 2"/>
          <p:cNvSpPr>
            <a:spLocks noGrp="1"/>
          </p:cNvSpPr>
          <p:nvPr>
            <p:ph sz="quarter" idx="1"/>
          </p:nvPr>
        </p:nvSpPr>
        <p:spPr/>
        <p:txBody>
          <a:bodyPr/>
          <a:lstStyle/>
          <a:p>
            <a:r>
              <a:rPr lang="cs-CZ" dirty="0" err="1" smtClean="0"/>
              <a:t>Educational</a:t>
            </a:r>
            <a:r>
              <a:rPr lang="cs-CZ" dirty="0" smtClean="0"/>
              <a:t> </a:t>
            </a:r>
            <a:r>
              <a:rPr lang="cs-CZ" dirty="0" err="1" smtClean="0"/>
              <a:t>reform</a:t>
            </a:r>
            <a:endParaRPr lang="cs-CZ" dirty="0"/>
          </a:p>
        </p:txBody>
      </p:sp>
      <p:pic>
        <p:nvPicPr>
          <p:cNvPr id="1026" name="Picture 2"/>
          <p:cNvPicPr>
            <a:picLocks noChangeAspect="1" noChangeArrowheads="1"/>
          </p:cNvPicPr>
          <p:nvPr/>
        </p:nvPicPr>
        <p:blipFill>
          <a:blip r:embed="rId2" cstate="print"/>
          <a:srcRect/>
          <a:stretch>
            <a:fillRect/>
          </a:stretch>
        </p:blipFill>
        <p:spPr bwMode="auto">
          <a:xfrm>
            <a:off x="1547664" y="2132856"/>
            <a:ext cx="5762625" cy="4238625"/>
          </a:xfrm>
          <a:prstGeom prst="rect">
            <a:avLst/>
          </a:prstGeom>
          <a:solidFill>
            <a:srgbClr val="FFFFFF"/>
          </a:solidFill>
          <a:ln w="9525">
            <a:noFill/>
            <a:miter lim="800000"/>
            <a:headEnd/>
            <a:tailEnd/>
          </a:ln>
        </p:spPr>
      </p:pic>
    </p:spTree>
    <p:extLst>
      <p:ext uri="{BB962C8B-B14F-4D97-AF65-F5344CB8AC3E}">
        <p14:creationId xmlns:p14="http://schemas.microsoft.com/office/powerpoint/2010/main" val="33280151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Framework Educational </a:t>
            </a:r>
            <a:r>
              <a:rPr lang="en-US" dirty="0" err="1"/>
              <a:t>Programme</a:t>
            </a:r>
            <a:r>
              <a:rPr lang="en-US" dirty="0"/>
              <a:t> for Basic Education </a:t>
            </a:r>
            <a:endParaRPr lang="cs-CZ" dirty="0"/>
          </a:p>
        </p:txBody>
      </p:sp>
      <p:sp>
        <p:nvSpPr>
          <p:cNvPr id="3" name="Zástupný symbol pro obsah 2"/>
          <p:cNvSpPr>
            <a:spLocks noGrp="1"/>
          </p:cNvSpPr>
          <p:nvPr>
            <p:ph sz="quarter" idx="1"/>
          </p:nvPr>
        </p:nvSpPr>
        <p:spPr>
          <a:xfrm>
            <a:off x="540000" y="1601467"/>
            <a:ext cx="8064900" cy="4139998"/>
          </a:xfrm>
        </p:spPr>
        <p:txBody>
          <a:bodyPr/>
          <a:lstStyle/>
          <a:p>
            <a:r>
              <a:rPr lang="cs-CZ" dirty="0">
                <a:hlinkClick r:id="rId2"/>
              </a:rPr>
              <a:t>www.msmt.cz/file/9481_1_1</a:t>
            </a:r>
            <a:r>
              <a:rPr lang="cs-CZ" dirty="0" smtClean="0">
                <a:hlinkClick r:id="rId2"/>
              </a:rPr>
              <a:t>/</a:t>
            </a:r>
            <a:endParaRPr lang="cs-CZ" dirty="0" smtClean="0"/>
          </a:p>
          <a:p>
            <a:endParaRPr lang="cs-CZ" dirty="0"/>
          </a:p>
          <a:p>
            <a:pPr lvl="0"/>
            <a:r>
              <a:rPr lang="cs-CZ" sz="1800" dirty="0" err="1"/>
              <a:t>defines</a:t>
            </a:r>
            <a:r>
              <a:rPr lang="cs-CZ" sz="1800" dirty="0"/>
              <a:t> </a:t>
            </a:r>
            <a:r>
              <a:rPr lang="cs-CZ" sz="1800" dirty="0" err="1"/>
              <a:t>initial</a:t>
            </a:r>
            <a:r>
              <a:rPr lang="cs-CZ" sz="1800" dirty="0"/>
              <a:t> </a:t>
            </a:r>
            <a:r>
              <a:rPr lang="cs-CZ" sz="1800" dirty="0" err="1"/>
              <a:t>education</a:t>
            </a:r>
            <a:r>
              <a:rPr lang="cs-CZ" sz="1800" dirty="0"/>
              <a:t> as a </a:t>
            </a:r>
            <a:r>
              <a:rPr lang="cs-CZ" sz="1800" dirty="0" err="1" smtClean="0"/>
              <a:t>whole</a:t>
            </a:r>
            <a:r>
              <a:rPr lang="cs-CZ" sz="1800" dirty="0" smtClean="0"/>
              <a:t> </a:t>
            </a:r>
            <a:endParaRPr lang="cs-CZ" sz="1800" dirty="0"/>
          </a:p>
          <a:p>
            <a:pPr lvl="0"/>
            <a:r>
              <a:rPr lang="cs-CZ" sz="1800" dirty="0"/>
              <a:t>The Framework Educational </a:t>
            </a:r>
            <a:r>
              <a:rPr lang="cs-CZ" sz="1800" dirty="0" err="1"/>
              <a:t>Programmes</a:t>
            </a:r>
            <a:r>
              <a:rPr lang="cs-CZ" sz="1800" dirty="0"/>
              <a:t> devone </a:t>
            </a:r>
            <a:r>
              <a:rPr lang="cs-CZ" sz="1800" dirty="0" err="1"/>
              <a:t>binding</a:t>
            </a:r>
            <a:r>
              <a:rPr lang="cs-CZ" sz="1800" dirty="0"/>
              <a:t> </a:t>
            </a:r>
            <a:r>
              <a:rPr lang="cs-CZ" sz="1800" dirty="0" err="1"/>
              <a:t>educational</a:t>
            </a:r>
            <a:r>
              <a:rPr lang="cs-CZ" sz="1800" dirty="0"/>
              <a:t> </a:t>
            </a:r>
            <a:r>
              <a:rPr lang="cs-CZ" sz="1800" dirty="0" err="1"/>
              <a:t>norms</a:t>
            </a:r>
            <a:r>
              <a:rPr lang="cs-CZ" sz="1800" dirty="0"/>
              <a:t> </a:t>
            </a:r>
            <a:r>
              <a:rPr lang="cs-CZ" sz="1800" dirty="0" err="1"/>
              <a:t>across</a:t>
            </a:r>
            <a:r>
              <a:rPr lang="cs-CZ" sz="1800" dirty="0"/>
              <a:t> </a:t>
            </a:r>
            <a:r>
              <a:rPr lang="cs-CZ" sz="1800" dirty="0" err="1"/>
              <a:t>various</a:t>
            </a:r>
            <a:r>
              <a:rPr lang="cs-CZ" sz="1800" dirty="0"/>
              <a:t> </a:t>
            </a:r>
            <a:r>
              <a:rPr lang="cs-CZ" sz="1800" dirty="0" err="1"/>
              <a:t>stages</a:t>
            </a:r>
            <a:r>
              <a:rPr lang="cs-CZ" sz="1800" dirty="0"/>
              <a:t>: </a:t>
            </a:r>
            <a:r>
              <a:rPr lang="cs-CZ" sz="1800" dirty="0" err="1"/>
              <a:t>pre</a:t>
            </a:r>
            <a:r>
              <a:rPr lang="cs-CZ" sz="1800" dirty="0"/>
              <a:t>-school </a:t>
            </a:r>
            <a:r>
              <a:rPr lang="cs-CZ" sz="1800" dirty="0" err="1"/>
              <a:t>education</a:t>
            </a:r>
            <a:r>
              <a:rPr lang="cs-CZ" sz="1800" dirty="0"/>
              <a:t>, basic </a:t>
            </a:r>
            <a:r>
              <a:rPr lang="cs-CZ" sz="1800" dirty="0" err="1"/>
              <a:t>education</a:t>
            </a:r>
            <a:r>
              <a:rPr lang="cs-CZ" sz="1800" dirty="0"/>
              <a:t> and </a:t>
            </a:r>
            <a:r>
              <a:rPr lang="cs-CZ" sz="1800" dirty="0" err="1"/>
              <a:t>secondary</a:t>
            </a:r>
            <a:r>
              <a:rPr lang="cs-CZ" sz="1800" dirty="0"/>
              <a:t> </a:t>
            </a:r>
            <a:r>
              <a:rPr lang="cs-CZ" sz="1800" dirty="0" err="1"/>
              <a:t>education</a:t>
            </a:r>
            <a:r>
              <a:rPr lang="cs-CZ" sz="1800" dirty="0"/>
              <a:t> (for </a:t>
            </a:r>
            <a:r>
              <a:rPr lang="cs-CZ" sz="1800" dirty="0" err="1"/>
              <a:t>pupils</a:t>
            </a:r>
            <a:r>
              <a:rPr lang="cs-CZ" sz="1800" dirty="0"/>
              <a:t> and students </a:t>
            </a:r>
            <a:r>
              <a:rPr lang="cs-CZ" sz="1800" dirty="0" err="1"/>
              <a:t>from</a:t>
            </a:r>
            <a:r>
              <a:rPr lang="cs-CZ" sz="1800" dirty="0"/>
              <a:t> 3 to 19 </a:t>
            </a:r>
            <a:r>
              <a:rPr lang="cs-CZ" sz="1800" dirty="0" err="1"/>
              <a:t>years</a:t>
            </a:r>
            <a:r>
              <a:rPr lang="cs-CZ" sz="1800" dirty="0"/>
              <a:t> </a:t>
            </a:r>
            <a:r>
              <a:rPr lang="cs-CZ" sz="1800" dirty="0" err="1"/>
              <a:t>of</a:t>
            </a:r>
            <a:r>
              <a:rPr lang="cs-CZ" sz="1800" dirty="0"/>
              <a:t> </a:t>
            </a:r>
            <a:r>
              <a:rPr lang="cs-CZ" sz="1800" dirty="0" err="1"/>
              <a:t>age</a:t>
            </a:r>
            <a:r>
              <a:rPr lang="cs-CZ" sz="1800" dirty="0"/>
              <a:t>)are </a:t>
            </a:r>
            <a:r>
              <a:rPr lang="cs-CZ" sz="1800" dirty="0" err="1"/>
              <a:t>based</a:t>
            </a:r>
            <a:r>
              <a:rPr lang="cs-CZ" sz="1800" dirty="0"/>
              <a:t> on a </a:t>
            </a:r>
            <a:r>
              <a:rPr lang="cs-CZ" sz="1800" dirty="0" err="1"/>
              <a:t>new</a:t>
            </a:r>
            <a:r>
              <a:rPr lang="cs-CZ" sz="1800" dirty="0"/>
              <a:t> </a:t>
            </a:r>
            <a:r>
              <a:rPr lang="cs-CZ" sz="1800" dirty="0" err="1"/>
              <a:t>education</a:t>
            </a:r>
            <a:r>
              <a:rPr lang="cs-CZ" sz="1800" dirty="0"/>
              <a:t> strategy, </a:t>
            </a:r>
            <a:r>
              <a:rPr lang="cs-CZ" sz="1800" dirty="0" err="1"/>
              <a:t>stressing</a:t>
            </a:r>
            <a:r>
              <a:rPr lang="cs-CZ" sz="1800" dirty="0"/>
              <a:t> </a:t>
            </a:r>
            <a:r>
              <a:rPr lang="cs-CZ" sz="1800" dirty="0" err="1"/>
              <a:t>key</a:t>
            </a:r>
            <a:r>
              <a:rPr lang="cs-CZ" sz="1800" dirty="0"/>
              <a:t> </a:t>
            </a:r>
            <a:r>
              <a:rPr lang="cs-CZ" sz="1800" dirty="0" err="1"/>
              <a:t>competencies</a:t>
            </a:r>
            <a:r>
              <a:rPr lang="cs-CZ" sz="1800" dirty="0"/>
              <a:t>, </a:t>
            </a:r>
            <a:r>
              <a:rPr lang="cs-CZ" sz="1800" dirty="0" err="1"/>
              <a:t>their</a:t>
            </a:r>
            <a:r>
              <a:rPr lang="cs-CZ" sz="1800" dirty="0"/>
              <a:t> </a:t>
            </a:r>
            <a:r>
              <a:rPr lang="cs-CZ" sz="1800" dirty="0" err="1"/>
              <a:t>interlinking</a:t>
            </a:r>
            <a:r>
              <a:rPr lang="cs-CZ" sz="1800" dirty="0"/>
              <a:t> with</a:t>
            </a:r>
          </a:p>
          <a:p>
            <a:r>
              <a:rPr lang="en-US" sz="1800" dirty="0" smtClean="0"/>
              <a:t>are </a:t>
            </a:r>
            <a:r>
              <a:rPr lang="en-US" sz="1800" dirty="0"/>
              <a:t>based on a new education strategy, stressing key competencies, their interlinking with educational contents and the application of acquired knowledge and skills in practical life; </a:t>
            </a:r>
            <a:endParaRPr lang="cs-CZ" sz="1800" dirty="0" smtClean="0"/>
          </a:p>
          <a:p>
            <a:r>
              <a:rPr lang="en-US" sz="1800" dirty="0" smtClean="0"/>
              <a:t>build </a:t>
            </a:r>
            <a:r>
              <a:rPr lang="en-US" sz="1800" dirty="0"/>
              <a:t>on the concept of life-long learning </a:t>
            </a:r>
            <a:endParaRPr lang="cs-CZ" sz="1800" dirty="0" smtClean="0"/>
          </a:p>
          <a:p>
            <a:r>
              <a:rPr lang="cs-CZ" sz="1800" dirty="0" smtClean="0"/>
              <a:t>f</a:t>
            </a:r>
            <a:r>
              <a:rPr lang="en-US" sz="1800" dirty="0" err="1" smtClean="0"/>
              <a:t>ormulate</a:t>
            </a:r>
            <a:r>
              <a:rPr lang="en-US" sz="1800" dirty="0" smtClean="0"/>
              <a:t> </a:t>
            </a:r>
            <a:r>
              <a:rPr lang="en-US" sz="1800" dirty="0"/>
              <a:t>the expected level of education that should have been attained by all students who have completed the educational stage in question </a:t>
            </a:r>
            <a:endParaRPr lang="cs-CZ" sz="1800" dirty="0" smtClean="0"/>
          </a:p>
          <a:p>
            <a:r>
              <a:rPr lang="en-US" sz="1800" dirty="0" smtClean="0"/>
              <a:t>promote </a:t>
            </a:r>
            <a:r>
              <a:rPr lang="en-US" sz="1800" dirty="0"/>
              <a:t>the educational autonomy of schools as well as teachers’ professional responsibility for the outcomes of the educational </a:t>
            </a:r>
            <a:r>
              <a:rPr lang="en-US" sz="1800" dirty="0" smtClean="0"/>
              <a:t>process</a:t>
            </a:r>
            <a:endParaRPr lang="cs-CZ" sz="1800" dirty="0"/>
          </a:p>
        </p:txBody>
      </p:sp>
    </p:spTree>
    <p:extLst>
      <p:ext uri="{BB962C8B-B14F-4D97-AF65-F5344CB8AC3E}">
        <p14:creationId xmlns:p14="http://schemas.microsoft.com/office/powerpoint/2010/main" val="191335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Objectives of basic education</a:t>
            </a:r>
            <a:endParaRPr lang="cs-CZ" dirty="0"/>
          </a:p>
        </p:txBody>
      </p:sp>
      <p:sp>
        <p:nvSpPr>
          <p:cNvPr id="3" name="Zástupný symbol pro obsah 2"/>
          <p:cNvSpPr>
            <a:spLocks noGrp="1"/>
          </p:cNvSpPr>
          <p:nvPr>
            <p:ph sz="quarter" idx="1"/>
          </p:nvPr>
        </p:nvSpPr>
        <p:spPr>
          <a:xfrm>
            <a:off x="540000" y="1610520"/>
            <a:ext cx="8064900" cy="4139998"/>
          </a:xfrm>
        </p:spPr>
        <p:txBody>
          <a:bodyPr>
            <a:noAutofit/>
          </a:bodyPr>
          <a:lstStyle/>
          <a:p>
            <a:r>
              <a:rPr lang="en-GB" sz="1800" dirty="0"/>
              <a:t>Create preconditions for pupils to acquire basic learning strategies and motivate them to life-long </a:t>
            </a:r>
            <a:r>
              <a:rPr lang="en-GB" sz="1800" dirty="0" smtClean="0"/>
              <a:t>learning</a:t>
            </a:r>
            <a:endParaRPr lang="cs-CZ" sz="1800" dirty="0"/>
          </a:p>
          <a:p>
            <a:r>
              <a:rPr lang="en-GB" sz="1800" dirty="0"/>
              <a:t>Stimulate and encourage pupils to creative thinking, logical reasoning and problem </a:t>
            </a:r>
            <a:r>
              <a:rPr lang="en-GB" sz="1800" dirty="0" smtClean="0"/>
              <a:t>solving</a:t>
            </a:r>
            <a:endParaRPr lang="cs-CZ" sz="1800" dirty="0"/>
          </a:p>
          <a:p>
            <a:r>
              <a:rPr lang="en-GB" sz="1800" dirty="0"/>
              <a:t>Guide pupils to engage in efficient, effective, open communication on all aspects of their </a:t>
            </a:r>
            <a:r>
              <a:rPr lang="en-GB" sz="1800" dirty="0" smtClean="0"/>
              <a:t>life</a:t>
            </a:r>
            <a:endParaRPr lang="cs-CZ" sz="1800" dirty="0"/>
          </a:p>
          <a:p>
            <a:r>
              <a:rPr lang="en-GB" sz="1800" dirty="0"/>
              <a:t>Develop pupils’ abilities to cooperate and to value their own work and achievements as well as the work and achievements of </a:t>
            </a:r>
            <a:r>
              <a:rPr lang="en-GB" sz="1800" dirty="0" smtClean="0"/>
              <a:t>others</a:t>
            </a:r>
            <a:endParaRPr lang="cs-CZ" sz="1800" dirty="0"/>
          </a:p>
          <a:p>
            <a:r>
              <a:rPr lang="en-GB" sz="1800" dirty="0"/>
              <a:t>Guide pupils so that they should become free and responsible individuals who exercise their rights and meet their </a:t>
            </a:r>
            <a:r>
              <a:rPr lang="en-GB" sz="1800" dirty="0" smtClean="0"/>
              <a:t>obligations</a:t>
            </a:r>
            <a:endParaRPr lang="cs-CZ" sz="1800" dirty="0"/>
          </a:p>
          <a:p>
            <a:r>
              <a:rPr lang="en-GB" sz="1800" dirty="0"/>
              <a:t>Induce in pupils the urge to express positive feelings and emotions in their behaviour, ways of acting and when experiencing important situations in their lives; develop in them sensitivity and responsiveness towards other people, the environment and </a:t>
            </a:r>
            <a:r>
              <a:rPr lang="en-GB" sz="1800" dirty="0" smtClean="0"/>
              <a:t>nature</a:t>
            </a:r>
            <a:endParaRPr lang="cs-CZ" sz="1800" dirty="0"/>
          </a:p>
          <a:p>
            <a:endParaRPr lang="cs-CZ" sz="2000" dirty="0"/>
          </a:p>
        </p:txBody>
      </p:sp>
    </p:spTree>
    <p:extLst>
      <p:ext uri="{BB962C8B-B14F-4D97-AF65-F5344CB8AC3E}">
        <p14:creationId xmlns:p14="http://schemas.microsoft.com/office/powerpoint/2010/main" val="567592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smtClean="0"/>
              <a:t>Objectives of basic education</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en-GB" sz="2600" dirty="0" smtClean="0"/>
              <a:t>Teach pupils to actively develop and protect their physical, mental and social health and to be responsible for it</a:t>
            </a:r>
            <a:endParaRPr lang="cs-CZ" sz="2600" dirty="0" smtClean="0"/>
          </a:p>
          <a:p>
            <a:pPr>
              <a:buNone/>
            </a:pPr>
            <a:endParaRPr lang="cs-CZ" sz="2600" dirty="0" smtClean="0"/>
          </a:p>
          <a:p>
            <a:r>
              <a:rPr lang="en-GB" sz="2600" dirty="0" smtClean="0"/>
              <a:t>Guide pupils to tolerance and consideration for other people, to a respect for their culture and spiritual values; teach pupils to live together with others</a:t>
            </a:r>
            <a:endParaRPr lang="cs-CZ" sz="2600" dirty="0" smtClean="0"/>
          </a:p>
          <a:p>
            <a:pPr>
              <a:buNone/>
            </a:pPr>
            <a:endParaRPr lang="cs-CZ" sz="2600" dirty="0" smtClean="0"/>
          </a:p>
          <a:p>
            <a:r>
              <a:rPr lang="en-GB" sz="2600" dirty="0" smtClean="0"/>
              <a:t>Help pupils to discover and develop their own abilities and skills in the context of actual opportunities and to use their abilities and skills in combination with their acquired knowledge when making decisions regarding the aims of their own life and profession</a:t>
            </a:r>
            <a:r>
              <a:rPr lang="en-GB" b="1" dirty="0" smtClean="0"/>
              <a:t/>
            </a:r>
            <a:br>
              <a:rPr lang="en-GB" b="1" dirty="0" smtClean="0"/>
            </a:br>
            <a:endParaRPr lang="cs-CZ" dirty="0"/>
          </a:p>
        </p:txBody>
      </p:sp>
    </p:spTree>
    <p:extLst>
      <p:ext uri="{BB962C8B-B14F-4D97-AF65-F5344CB8AC3E}">
        <p14:creationId xmlns:p14="http://schemas.microsoft.com/office/powerpoint/2010/main" val="38213907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Educational</a:t>
            </a:r>
            <a:r>
              <a:rPr lang="cs-CZ" b="1" dirty="0"/>
              <a:t> </a:t>
            </a:r>
            <a:r>
              <a:rPr lang="cs-CZ" b="1" dirty="0" err="1"/>
              <a:t>fields</a:t>
            </a:r>
            <a:endParaRPr lang="cs-CZ" dirty="0"/>
          </a:p>
        </p:txBody>
      </p:sp>
      <p:sp>
        <p:nvSpPr>
          <p:cNvPr id="3" name="Zástupný symbol pro obsah 2"/>
          <p:cNvSpPr>
            <a:spLocks noGrp="1"/>
          </p:cNvSpPr>
          <p:nvPr>
            <p:ph sz="quarter" idx="1"/>
          </p:nvPr>
        </p:nvSpPr>
        <p:spPr/>
        <p:txBody>
          <a:bodyPr>
            <a:normAutofit fontScale="92500"/>
          </a:bodyPr>
          <a:lstStyle/>
          <a:p>
            <a:r>
              <a:rPr lang="cs-CZ" b="1" dirty="0" err="1"/>
              <a:t>Language</a:t>
            </a:r>
            <a:r>
              <a:rPr lang="cs-CZ" b="1" dirty="0"/>
              <a:t> </a:t>
            </a:r>
            <a:r>
              <a:rPr lang="cs-CZ" b="1" dirty="0" err="1"/>
              <a:t>and</a:t>
            </a:r>
            <a:r>
              <a:rPr lang="cs-CZ" b="1" dirty="0"/>
              <a:t> </a:t>
            </a:r>
            <a:r>
              <a:rPr lang="cs-CZ" b="1" dirty="0" err="1"/>
              <a:t>Language</a:t>
            </a:r>
            <a:r>
              <a:rPr lang="cs-CZ" b="1" dirty="0"/>
              <a:t> </a:t>
            </a:r>
            <a:r>
              <a:rPr lang="cs-CZ" b="1" dirty="0" err="1"/>
              <a:t>Communication</a:t>
            </a:r>
            <a:r>
              <a:rPr lang="cs-CZ" b="1" dirty="0"/>
              <a:t> </a:t>
            </a:r>
            <a:r>
              <a:rPr lang="cs-CZ" dirty="0"/>
              <a:t>(</a:t>
            </a:r>
            <a:r>
              <a:rPr lang="cs-CZ" i="1" dirty="0" err="1"/>
              <a:t>Czech</a:t>
            </a:r>
            <a:r>
              <a:rPr lang="cs-CZ" i="1" dirty="0"/>
              <a:t> </a:t>
            </a:r>
            <a:r>
              <a:rPr lang="cs-CZ" i="1" dirty="0" err="1"/>
              <a:t>Language</a:t>
            </a:r>
            <a:r>
              <a:rPr lang="cs-CZ" i="1" dirty="0"/>
              <a:t> </a:t>
            </a:r>
            <a:r>
              <a:rPr lang="cs-CZ" i="1" dirty="0" err="1"/>
              <a:t>and</a:t>
            </a:r>
            <a:r>
              <a:rPr lang="cs-CZ" i="1" dirty="0"/>
              <a:t> </a:t>
            </a:r>
            <a:r>
              <a:rPr lang="cs-CZ" i="1" dirty="0" err="1"/>
              <a:t>Literature</a:t>
            </a:r>
            <a:r>
              <a:rPr lang="cs-CZ" i="1" dirty="0"/>
              <a:t>, </a:t>
            </a:r>
            <a:r>
              <a:rPr lang="cs-CZ" i="1" dirty="0" err="1"/>
              <a:t>Foreign</a:t>
            </a:r>
            <a:r>
              <a:rPr lang="cs-CZ" i="1" dirty="0"/>
              <a:t> </a:t>
            </a:r>
            <a:r>
              <a:rPr lang="cs-CZ" i="1" dirty="0" err="1"/>
              <a:t>Language</a:t>
            </a:r>
            <a:r>
              <a:rPr lang="cs-CZ" dirty="0"/>
              <a:t>)</a:t>
            </a:r>
          </a:p>
          <a:p>
            <a:r>
              <a:rPr lang="cs-CZ" b="1" dirty="0" err="1"/>
              <a:t>Mathematics</a:t>
            </a:r>
            <a:r>
              <a:rPr lang="cs-CZ" b="1" dirty="0"/>
              <a:t> </a:t>
            </a:r>
            <a:r>
              <a:rPr lang="cs-CZ" b="1" dirty="0" err="1"/>
              <a:t>and</a:t>
            </a:r>
            <a:r>
              <a:rPr lang="cs-CZ" b="1" dirty="0"/>
              <a:t> </a:t>
            </a:r>
            <a:r>
              <a:rPr lang="cs-CZ" b="1" dirty="0" err="1"/>
              <a:t>Its</a:t>
            </a:r>
            <a:r>
              <a:rPr lang="cs-CZ" b="1" dirty="0"/>
              <a:t> </a:t>
            </a:r>
            <a:r>
              <a:rPr lang="cs-CZ" b="1" dirty="0" err="1"/>
              <a:t>Applications</a:t>
            </a:r>
            <a:r>
              <a:rPr lang="cs-CZ" b="1" dirty="0"/>
              <a:t> </a:t>
            </a:r>
            <a:r>
              <a:rPr lang="cs-CZ" i="1" dirty="0"/>
              <a:t>(</a:t>
            </a:r>
            <a:r>
              <a:rPr lang="cs-CZ" i="1" dirty="0" err="1"/>
              <a:t>Mathematics</a:t>
            </a:r>
            <a:r>
              <a:rPr lang="cs-CZ" i="1" dirty="0"/>
              <a:t> </a:t>
            </a:r>
            <a:r>
              <a:rPr lang="cs-CZ" i="1" dirty="0" err="1"/>
              <a:t>and</a:t>
            </a:r>
            <a:r>
              <a:rPr lang="cs-CZ" i="1" dirty="0"/>
              <a:t> </a:t>
            </a:r>
            <a:r>
              <a:rPr lang="cs-CZ" i="1" dirty="0" err="1"/>
              <a:t>Its</a:t>
            </a:r>
            <a:r>
              <a:rPr lang="cs-CZ" i="1" dirty="0"/>
              <a:t> </a:t>
            </a:r>
            <a:r>
              <a:rPr lang="cs-CZ" i="1" dirty="0" err="1"/>
              <a:t>Applications</a:t>
            </a:r>
            <a:r>
              <a:rPr lang="cs-CZ" i="1" dirty="0"/>
              <a:t>)</a:t>
            </a:r>
            <a:endParaRPr lang="cs-CZ" dirty="0"/>
          </a:p>
          <a:p>
            <a:r>
              <a:rPr lang="cs-CZ" b="1" dirty="0" err="1"/>
              <a:t>Information</a:t>
            </a:r>
            <a:r>
              <a:rPr lang="cs-CZ" b="1" dirty="0"/>
              <a:t> </a:t>
            </a:r>
            <a:r>
              <a:rPr lang="cs-CZ" b="1" dirty="0" err="1"/>
              <a:t>and</a:t>
            </a:r>
            <a:r>
              <a:rPr lang="cs-CZ" b="1" dirty="0"/>
              <a:t> </a:t>
            </a:r>
            <a:r>
              <a:rPr lang="cs-CZ" b="1" dirty="0" err="1"/>
              <a:t>Communication</a:t>
            </a:r>
            <a:r>
              <a:rPr lang="cs-CZ" b="1" dirty="0"/>
              <a:t> Technologies </a:t>
            </a:r>
            <a:r>
              <a:rPr lang="cs-CZ" dirty="0"/>
              <a:t>(</a:t>
            </a:r>
            <a:r>
              <a:rPr lang="cs-CZ" i="1" dirty="0" err="1"/>
              <a:t>Information</a:t>
            </a:r>
            <a:r>
              <a:rPr lang="cs-CZ" i="1" dirty="0"/>
              <a:t> </a:t>
            </a:r>
            <a:r>
              <a:rPr lang="cs-CZ" i="1" dirty="0" err="1"/>
              <a:t>and</a:t>
            </a:r>
            <a:r>
              <a:rPr lang="cs-CZ" i="1" dirty="0"/>
              <a:t> </a:t>
            </a:r>
            <a:r>
              <a:rPr lang="cs-CZ" i="1" dirty="0" err="1"/>
              <a:t>Communication</a:t>
            </a:r>
            <a:r>
              <a:rPr lang="cs-CZ" i="1" dirty="0"/>
              <a:t> Technologies</a:t>
            </a:r>
            <a:r>
              <a:rPr lang="cs-CZ" dirty="0"/>
              <a:t>)</a:t>
            </a:r>
          </a:p>
          <a:p>
            <a:r>
              <a:rPr lang="cs-CZ" b="1" dirty="0" err="1"/>
              <a:t>Humans</a:t>
            </a:r>
            <a:r>
              <a:rPr lang="cs-CZ" b="1" dirty="0"/>
              <a:t> </a:t>
            </a:r>
            <a:r>
              <a:rPr lang="cs-CZ" b="1" dirty="0" err="1"/>
              <a:t>and</a:t>
            </a:r>
            <a:r>
              <a:rPr lang="cs-CZ" b="1" dirty="0"/>
              <a:t> </a:t>
            </a:r>
            <a:r>
              <a:rPr lang="cs-CZ" b="1" dirty="0" err="1"/>
              <a:t>Their</a:t>
            </a:r>
            <a:r>
              <a:rPr lang="cs-CZ" b="1" dirty="0"/>
              <a:t> </a:t>
            </a:r>
            <a:r>
              <a:rPr lang="cs-CZ" b="1" dirty="0" err="1"/>
              <a:t>World</a:t>
            </a:r>
            <a:r>
              <a:rPr lang="cs-CZ" b="1" dirty="0"/>
              <a:t> </a:t>
            </a:r>
            <a:r>
              <a:rPr lang="cs-CZ" dirty="0"/>
              <a:t>(</a:t>
            </a:r>
            <a:r>
              <a:rPr lang="cs-CZ" i="1" dirty="0" err="1"/>
              <a:t>Humans</a:t>
            </a:r>
            <a:r>
              <a:rPr lang="cs-CZ" i="1" dirty="0"/>
              <a:t> </a:t>
            </a:r>
            <a:r>
              <a:rPr lang="cs-CZ" i="1" dirty="0" err="1"/>
              <a:t>and</a:t>
            </a:r>
            <a:r>
              <a:rPr lang="cs-CZ" i="1" dirty="0"/>
              <a:t> </a:t>
            </a:r>
            <a:r>
              <a:rPr lang="cs-CZ" i="1" dirty="0" err="1"/>
              <a:t>their</a:t>
            </a:r>
            <a:r>
              <a:rPr lang="cs-CZ" i="1" dirty="0"/>
              <a:t> </a:t>
            </a:r>
            <a:r>
              <a:rPr lang="cs-CZ" i="1" dirty="0" err="1"/>
              <a:t>World</a:t>
            </a:r>
            <a:r>
              <a:rPr lang="cs-CZ" dirty="0"/>
              <a:t>)</a:t>
            </a:r>
          </a:p>
          <a:p>
            <a:r>
              <a:rPr lang="cs-CZ" b="1" dirty="0" err="1"/>
              <a:t>Humans</a:t>
            </a:r>
            <a:r>
              <a:rPr lang="cs-CZ" b="1" dirty="0"/>
              <a:t> </a:t>
            </a:r>
            <a:r>
              <a:rPr lang="cs-CZ" b="1" dirty="0" err="1"/>
              <a:t>and</a:t>
            </a:r>
            <a:r>
              <a:rPr lang="cs-CZ" b="1" dirty="0"/>
              <a:t> Society </a:t>
            </a:r>
            <a:r>
              <a:rPr lang="cs-CZ" dirty="0"/>
              <a:t>(</a:t>
            </a:r>
            <a:r>
              <a:rPr lang="cs-CZ" i="1" dirty="0" err="1"/>
              <a:t>History</a:t>
            </a:r>
            <a:r>
              <a:rPr lang="cs-CZ" i="1" dirty="0"/>
              <a:t>, </a:t>
            </a:r>
            <a:r>
              <a:rPr lang="cs-CZ" i="1" dirty="0" err="1"/>
              <a:t>Civic</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Nature</a:t>
            </a:r>
            <a:r>
              <a:rPr lang="cs-CZ" b="1" dirty="0"/>
              <a:t> </a:t>
            </a:r>
            <a:r>
              <a:rPr lang="cs-CZ" dirty="0"/>
              <a:t>(</a:t>
            </a:r>
            <a:r>
              <a:rPr lang="cs-CZ" i="1" dirty="0" err="1"/>
              <a:t>Physics</a:t>
            </a:r>
            <a:r>
              <a:rPr lang="cs-CZ" i="1" dirty="0"/>
              <a:t>, </a:t>
            </a:r>
            <a:r>
              <a:rPr lang="cs-CZ" i="1" dirty="0" err="1"/>
              <a:t>Chemistry</a:t>
            </a:r>
            <a:r>
              <a:rPr lang="cs-CZ" i="1" dirty="0"/>
              <a:t>, </a:t>
            </a:r>
            <a:r>
              <a:rPr lang="cs-CZ" i="1" dirty="0" err="1"/>
              <a:t>Natural</a:t>
            </a:r>
            <a:r>
              <a:rPr lang="cs-CZ" i="1" dirty="0"/>
              <a:t> </a:t>
            </a:r>
            <a:r>
              <a:rPr lang="cs-CZ" i="1" dirty="0" err="1"/>
              <a:t>Sciences</a:t>
            </a:r>
            <a:r>
              <a:rPr lang="cs-CZ" i="1" dirty="0"/>
              <a:t>, </a:t>
            </a:r>
            <a:r>
              <a:rPr lang="cs-CZ" i="1" dirty="0" err="1"/>
              <a:t>Geography</a:t>
            </a:r>
            <a:r>
              <a:rPr lang="cs-CZ" dirty="0"/>
              <a:t>)</a:t>
            </a:r>
          </a:p>
          <a:p>
            <a:r>
              <a:rPr lang="cs-CZ" b="1" dirty="0" err="1"/>
              <a:t>Arts</a:t>
            </a:r>
            <a:r>
              <a:rPr lang="cs-CZ" b="1" dirty="0"/>
              <a:t> </a:t>
            </a:r>
            <a:r>
              <a:rPr lang="cs-CZ" b="1" dirty="0" err="1"/>
              <a:t>and</a:t>
            </a:r>
            <a:r>
              <a:rPr lang="cs-CZ" b="1" dirty="0"/>
              <a:t> </a:t>
            </a:r>
            <a:r>
              <a:rPr lang="cs-CZ" b="1" dirty="0" err="1"/>
              <a:t>Culture</a:t>
            </a:r>
            <a:r>
              <a:rPr lang="cs-CZ" b="1" dirty="0"/>
              <a:t> </a:t>
            </a:r>
            <a:r>
              <a:rPr lang="cs-CZ" dirty="0"/>
              <a:t>(</a:t>
            </a:r>
            <a:r>
              <a:rPr lang="cs-CZ" i="1" dirty="0"/>
              <a:t>Music, Fine </a:t>
            </a:r>
            <a:r>
              <a:rPr lang="cs-CZ" i="1" dirty="0" err="1"/>
              <a:t>Art</a:t>
            </a:r>
            <a:r>
              <a:rPr lang="cs-CZ" dirty="0"/>
              <a:t>)</a:t>
            </a:r>
          </a:p>
          <a:p>
            <a:r>
              <a:rPr lang="cs-CZ" b="1" dirty="0" err="1"/>
              <a:t>Humans</a:t>
            </a:r>
            <a:r>
              <a:rPr lang="cs-CZ" b="1" dirty="0"/>
              <a:t> </a:t>
            </a:r>
            <a:r>
              <a:rPr lang="cs-CZ" b="1" dirty="0" err="1"/>
              <a:t>and</a:t>
            </a:r>
            <a:r>
              <a:rPr lang="cs-CZ" b="1" dirty="0"/>
              <a:t> </a:t>
            </a:r>
            <a:r>
              <a:rPr lang="cs-CZ" b="1" dirty="0" err="1"/>
              <a:t>Health</a:t>
            </a:r>
            <a:r>
              <a:rPr lang="cs-CZ" b="1" dirty="0"/>
              <a:t> </a:t>
            </a:r>
            <a:r>
              <a:rPr lang="cs-CZ" dirty="0"/>
              <a:t>(</a:t>
            </a:r>
            <a:r>
              <a:rPr lang="cs-CZ" i="1" dirty="0" err="1"/>
              <a:t>Health</a:t>
            </a:r>
            <a:r>
              <a:rPr lang="cs-CZ" i="1" dirty="0"/>
              <a:t> </a:t>
            </a:r>
            <a:r>
              <a:rPr lang="cs-CZ" i="1" dirty="0" err="1"/>
              <a:t>Education</a:t>
            </a:r>
            <a:r>
              <a:rPr lang="cs-CZ" i="1" dirty="0"/>
              <a:t>, </a:t>
            </a:r>
            <a:r>
              <a:rPr lang="cs-CZ" i="1" dirty="0" err="1"/>
              <a:t>Physical</a:t>
            </a:r>
            <a:r>
              <a:rPr lang="cs-CZ" i="1" dirty="0"/>
              <a:t> </a:t>
            </a:r>
            <a:r>
              <a:rPr lang="cs-CZ" i="1" dirty="0" err="1"/>
              <a:t>Education</a:t>
            </a:r>
            <a:r>
              <a:rPr lang="cs-CZ" dirty="0"/>
              <a:t>)</a:t>
            </a:r>
          </a:p>
          <a:p>
            <a:r>
              <a:rPr lang="cs-CZ" b="1" dirty="0" err="1"/>
              <a:t>Humans</a:t>
            </a:r>
            <a:r>
              <a:rPr lang="cs-CZ" b="1" dirty="0"/>
              <a:t> </a:t>
            </a:r>
            <a:r>
              <a:rPr lang="cs-CZ" b="1" dirty="0" err="1"/>
              <a:t>and</a:t>
            </a:r>
            <a:r>
              <a:rPr lang="cs-CZ" b="1" dirty="0"/>
              <a:t> </a:t>
            </a:r>
            <a:r>
              <a:rPr lang="cs-CZ" b="1" dirty="0" err="1"/>
              <a:t>the</a:t>
            </a:r>
            <a:r>
              <a:rPr lang="cs-CZ" b="1" dirty="0"/>
              <a:t> </a:t>
            </a:r>
            <a:r>
              <a:rPr lang="cs-CZ" b="1" dirty="0" err="1"/>
              <a:t>World</a:t>
            </a:r>
            <a:r>
              <a:rPr lang="cs-CZ" b="1" dirty="0"/>
              <a:t> </a:t>
            </a:r>
            <a:r>
              <a:rPr lang="cs-CZ" b="1" dirty="0" err="1"/>
              <a:t>of</a:t>
            </a:r>
            <a:r>
              <a:rPr lang="cs-CZ" b="1" dirty="0"/>
              <a:t> </a:t>
            </a:r>
            <a:r>
              <a:rPr lang="cs-CZ" b="1" dirty="0" err="1"/>
              <a:t>Work</a:t>
            </a:r>
            <a:r>
              <a:rPr lang="cs-CZ" b="1" dirty="0"/>
              <a:t> </a:t>
            </a:r>
            <a:r>
              <a:rPr lang="cs-CZ" i="1" dirty="0"/>
              <a:t>(</a:t>
            </a:r>
            <a:r>
              <a:rPr lang="cs-CZ" i="1" dirty="0" err="1"/>
              <a:t>Humans</a:t>
            </a:r>
            <a:r>
              <a:rPr lang="cs-CZ" i="1" dirty="0"/>
              <a:t> </a:t>
            </a:r>
            <a:r>
              <a:rPr lang="cs-CZ" i="1" dirty="0" err="1"/>
              <a:t>and</a:t>
            </a:r>
            <a:r>
              <a:rPr lang="cs-CZ" i="1" dirty="0"/>
              <a:t> </a:t>
            </a:r>
            <a:r>
              <a:rPr lang="cs-CZ" i="1" dirty="0" err="1"/>
              <a:t>The</a:t>
            </a:r>
            <a:r>
              <a:rPr lang="cs-CZ" i="1" dirty="0"/>
              <a:t> </a:t>
            </a:r>
            <a:r>
              <a:rPr lang="cs-CZ" i="1" dirty="0" err="1"/>
              <a:t>World</a:t>
            </a:r>
            <a:r>
              <a:rPr lang="cs-CZ" i="1" dirty="0"/>
              <a:t> </a:t>
            </a:r>
            <a:r>
              <a:rPr lang="cs-CZ" i="1" dirty="0" err="1"/>
              <a:t>of</a:t>
            </a:r>
            <a:r>
              <a:rPr lang="cs-CZ" i="1" dirty="0"/>
              <a:t> </a:t>
            </a:r>
            <a:r>
              <a:rPr lang="cs-CZ" i="1" dirty="0" err="1"/>
              <a:t>Work</a:t>
            </a:r>
            <a:r>
              <a:rPr lang="cs-CZ" i="1" dirty="0"/>
              <a:t>)</a:t>
            </a:r>
            <a:endParaRPr lang="cs-CZ" dirty="0"/>
          </a:p>
          <a:p>
            <a:pPr>
              <a:buNone/>
            </a:pPr>
            <a:endParaRPr lang="cs-CZ" dirty="0"/>
          </a:p>
        </p:txBody>
      </p:sp>
    </p:spTree>
    <p:extLst>
      <p:ext uri="{BB962C8B-B14F-4D97-AF65-F5344CB8AC3E}">
        <p14:creationId xmlns:p14="http://schemas.microsoft.com/office/powerpoint/2010/main" val="1952057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Key</a:t>
            </a:r>
            <a:r>
              <a:rPr lang="cs-CZ" b="1" dirty="0"/>
              <a:t> </a:t>
            </a:r>
            <a:r>
              <a:rPr lang="cs-CZ" b="1" dirty="0" err="1"/>
              <a:t>competencies</a:t>
            </a:r>
            <a:r>
              <a:rPr lang="cs-CZ" dirty="0"/>
              <a:t/>
            </a:r>
            <a:br>
              <a:rPr lang="cs-CZ" dirty="0"/>
            </a:br>
            <a:endParaRPr lang="cs-CZ" dirty="0"/>
          </a:p>
        </p:txBody>
      </p:sp>
      <p:sp>
        <p:nvSpPr>
          <p:cNvPr id="3" name="Zástupný symbol pro obsah 2"/>
          <p:cNvSpPr>
            <a:spLocks noGrp="1"/>
          </p:cNvSpPr>
          <p:nvPr>
            <p:ph sz="quarter" idx="1"/>
          </p:nvPr>
        </p:nvSpPr>
        <p:spPr/>
        <p:txBody>
          <a:bodyPr/>
          <a:lstStyle/>
          <a:p>
            <a:r>
              <a:rPr lang="cs-CZ" dirty="0" err="1"/>
              <a:t>learning</a:t>
            </a:r>
            <a:r>
              <a:rPr lang="cs-CZ" dirty="0"/>
              <a:t> </a:t>
            </a:r>
            <a:r>
              <a:rPr lang="cs-CZ" dirty="0" err="1"/>
              <a:t>competencies</a:t>
            </a:r>
            <a:r>
              <a:rPr lang="cs-CZ" dirty="0"/>
              <a:t>; </a:t>
            </a:r>
          </a:p>
          <a:p>
            <a:r>
              <a:rPr lang="cs-CZ" dirty="0" err="1"/>
              <a:t>problem</a:t>
            </a:r>
            <a:r>
              <a:rPr lang="cs-CZ" dirty="0"/>
              <a:t>-</a:t>
            </a:r>
            <a:r>
              <a:rPr lang="cs-CZ" dirty="0" err="1"/>
              <a:t>solving</a:t>
            </a:r>
            <a:r>
              <a:rPr lang="cs-CZ" dirty="0"/>
              <a:t> </a:t>
            </a:r>
            <a:r>
              <a:rPr lang="cs-CZ" dirty="0" err="1"/>
              <a:t>competencies</a:t>
            </a:r>
            <a:r>
              <a:rPr lang="cs-CZ" dirty="0"/>
              <a:t>; </a:t>
            </a:r>
          </a:p>
          <a:p>
            <a:r>
              <a:rPr lang="cs-CZ" dirty="0" err="1"/>
              <a:t>communication</a:t>
            </a:r>
            <a:r>
              <a:rPr lang="cs-CZ" dirty="0"/>
              <a:t> </a:t>
            </a:r>
            <a:r>
              <a:rPr lang="cs-CZ" dirty="0" err="1"/>
              <a:t>competencies</a:t>
            </a:r>
            <a:r>
              <a:rPr lang="cs-CZ" dirty="0"/>
              <a:t>; </a:t>
            </a:r>
          </a:p>
          <a:p>
            <a:r>
              <a:rPr lang="cs-CZ" dirty="0" err="1"/>
              <a:t>social</a:t>
            </a:r>
            <a:r>
              <a:rPr lang="cs-CZ" dirty="0"/>
              <a:t> </a:t>
            </a:r>
            <a:r>
              <a:rPr lang="cs-CZ" dirty="0" err="1"/>
              <a:t>and</a:t>
            </a:r>
            <a:r>
              <a:rPr lang="cs-CZ" dirty="0"/>
              <a:t> </a:t>
            </a:r>
            <a:r>
              <a:rPr lang="cs-CZ" dirty="0" err="1"/>
              <a:t>personal</a:t>
            </a:r>
            <a:r>
              <a:rPr lang="cs-CZ" dirty="0"/>
              <a:t> </a:t>
            </a:r>
            <a:r>
              <a:rPr lang="cs-CZ" dirty="0" err="1"/>
              <a:t>competencies</a:t>
            </a:r>
            <a:r>
              <a:rPr lang="cs-CZ" dirty="0"/>
              <a:t>; </a:t>
            </a:r>
          </a:p>
          <a:p>
            <a:r>
              <a:rPr lang="cs-CZ" dirty="0"/>
              <a:t>civil </a:t>
            </a:r>
            <a:r>
              <a:rPr lang="cs-CZ" dirty="0" err="1"/>
              <a:t>competencies</a:t>
            </a:r>
            <a:r>
              <a:rPr lang="cs-CZ" dirty="0"/>
              <a:t>; </a:t>
            </a:r>
          </a:p>
          <a:p>
            <a:r>
              <a:rPr lang="cs-CZ" dirty="0" err="1"/>
              <a:t>working</a:t>
            </a:r>
            <a:r>
              <a:rPr lang="cs-CZ" dirty="0"/>
              <a:t> </a:t>
            </a:r>
            <a:r>
              <a:rPr lang="cs-CZ" dirty="0" err="1" smtClean="0"/>
              <a:t>competencies</a:t>
            </a:r>
            <a:endParaRPr lang="cs-CZ" dirty="0"/>
          </a:p>
          <a:p>
            <a:pPr>
              <a:buNone/>
            </a:pPr>
            <a:endParaRPr lang="cs-CZ" dirty="0"/>
          </a:p>
        </p:txBody>
      </p:sp>
    </p:spTree>
    <p:extLst>
      <p:ext uri="{BB962C8B-B14F-4D97-AF65-F5344CB8AC3E}">
        <p14:creationId xmlns:p14="http://schemas.microsoft.com/office/powerpoint/2010/main" val="1076844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err="1"/>
              <a:t>Cross</a:t>
            </a:r>
            <a:r>
              <a:rPr lang="cs-CZ" b="1" dirty="0"/>
              <a:t>-</a:t>
            </a:r>
            <a:r>
              <a:rPr lang="cs-CZ" b="1" dirty="0" err="1"/>
              <a:t>Curricular</a:t>
            </a:r>
            <a:r>
              <a:rPr lang="cs-CZ" b="1" dirty="0"/>
              <a:t> </a:t>
            </a:r>
            <a:r>
              <a:rPr lang="cs-CZ" b="1" dirty="0" err="1"/>
              <a:t>Subjects</a:t>
            </a:r>
            <a:r>
              <a:rPr lang="cs-CZ" dirty="0"/>
              <a:t/>
            </a:r>
            <a:br>
              <a:rPr lang="cs-CZ" dirty="0"/>
            </a:b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b="1" dirty="0" err="1"/>
              <a:t>Cross</a:t>
            </a:r>
            <a:r>
              <a:rPr lang="cs-CZ" b="1" dirty="0"/>
              <a:t>-</a:t>
            </a:r>
            <a:r>
              <a:rPr lang="cs-CZ" b="1" dirty="0" err="1"/>
              <a:t>curricular</a:t>
            </a:r>
            <a:r>
              <a:rPr lang="cs-CZ" b="1" dirty="0"/>
              <a:t> </a:t>
            </a:r>
            <a:r>
              <a:rPr lang="cs-CZ" b="1" dirty="0" err="1"/>
              <a:t>subjects</a:t>
            </a:r>
            <a:r>
              <a:rPr lang="cs-CZ" b="1" dirty="0"/>
              <a:t> </a:t>
            </a:r>
            <a:r>
              <a:rPr lang="cs-CZ" dirty="0"/>
              <a:t>in </a:t>
            </a:r>
            <a:r>
              <a:rPr lang="cs-CZ" dirty="0" err="1"/>
              <a:t>the</a:t>
            </a:r>
            <a:r>
              <a:rPr lang="cs-CZ" dirty="0"/>
              <a:t> FEP BE are </a:t>
            </a:r>
            <a:r>
              <a:rPr lang="cs-CZ" dirty="0" err="1"/>
              <a:t>subjects</a:t>
            </a:r>
            <a:r>
              <a:rPr lang="cs-CZ" dirty="0"/>
              <a:t> </a:t>
            </a:r>
            <a:r>
              <a:rPr lang="cs-CZ" dirty="0" err="1"/>
              <a:t>related</a:t>
            </a:r>
            <a:r>
              <a:rPr lang="cs-CZ" dirty="0"/>
              <a:t> to </a:t>
            </a:r>
            <a:r>
              <a:rPr lang="cs-CZ" dirty="0" err="1"/>
              <a:t>contemporary</a:t>
            </a:r>
            <a:r>
              <a:rPr lang="cs-CZ" dirty="0"/>
              <a:t> </a:t>
            </a:r>
            <a:r>
              <a:rPr lang="cs-CZ" dirty="0" err="1" smtClean="0"/>
              <a:t>present</a:t>
            </a:r>
            <a:r>
              <a:rPr lang="cs-CZ" dirty="0" smtClean="0"/>
              <a:t>-</a:t>
            </a:r>
            <a:r>
              <a:rPr lang="cs-CZ" dirty="0" err="1" smtClean="0"/>
              <a:t>day</a:t>
            </a:r>
            <a:r>
              <a:rPr lang="cs-CZ" dirty="0" smtClean="0"/>
              <a:t> </a:t>
            </a:r>
            <a:r>
              <a:rPr lang="cs-CZ" dirty="0" err="1" smtClean="0"/>
              <a:t>issues</a:t>
            </a:r>
            <a:r>
              <a:rPr lang="cs-CZ" dirty="0" smtClean="0"/>
              <a:t> </a:t>
            </a:r>
            <a:r>
              <a:rPr lang="cs-CZ" dirty="0" err="1"/>
              <a:t>and</a:t>
            </a:r>
            <a:r>
              <a:rPr lang="cs-CZ" dirty="0"/>
              <a:t> </a:t>
            </a:r>
            <a:r>
              <a:rPr lang="cs-CZ" dirty="0" err="1"/>
              <a:t>represent</a:t>
            </a:r>
            <a:r>
              <a:rPr lang="cs-CZ" dirty="0"/>
              <a:t> </a:t>
            </a:r>
            <a:r>
              <a:rPr lang="cs-CZ" dirty="0" err="1"/>
              <a:t>an</a:t>
            </a:r>
            <a:r>
              <a:rPr lang="cs-CZ" dirty="0"/>
              <a:t> </a:t>
            </a:r>
            <a:r>
              <a:rPr lang="cs-CZ" dirty="0" err="1"/>
              <a:t>important</a:t>
            </a:r>
            <a:r>
              <a:rPr lang="cs-CZ" dirty="0"/>
              <a:t> </a:t>
            </a:r>
            <a:r>
              <a:rPr lang="cs-CZ" dirty="0" err="1"/>
              <a:t>and</a:t>
            </a:r>
            <a:r>
              <a:rPr lang="cs-CZ" dirty="0"/>
              <a:t> </a:t>
            </a:r>
            <a:r>
              <a:rPr lang="cs-CZ" dirty="0" err="1"/>
              <a:t>inseparable</a:t>
            </a:r>
            <a:r>
              <a:rPr lang="cs-CZ" dirty="0"/>
              <a:t> part </a:t>
            </a:r>
            <a:r>
              <a:rPr lang="cs-CZ" dirty="0" err="1"/>
              <a:t>of</a:t>
            </a:r>
            <a:r>
              <a:rPr lang="cs-CZ" dirty="0"/>
              <a:t> basic </a:t>
            </a:r>
            <a:r>
              <a:rPr lang="cs-CZ" dirty="0" err="1"/>
              <a:t>education</a:t>
            </a:r>
            <a:r>
              <a:rPr lang="cs-CZ" dirty="0"/>
              <a:t>. </a:t>
            </a:r>
            <a:r>
              <a:rPr lang="cs-CZ" dirty="0" err="1"/>
              <a:t>They</a:t>
            </a:r>
            <a:r>
              <a:rPr lang="cs-CZ" dirty="0"/>
              <a:t> </a:t>
            </a:r>
            <a:r>
              <a:rPr lang="cs-CZ" dirty="0" err="1"/>
              <a:t>represent</a:t>
            </a:r>
            <a:r>
              <a:rPr lang="cs-CZ" dirty="0"/>
              <a:t> </a:t>
            </a:r>
            <a:r>
              <a:rPr lang="cs-CZ" dirty="0" err="1"/>
              <a:t>an</a:t>
            </a:r>
            <a:r>
              <a:rPr lang="cs-CZ" dirty="0"/>
              <a:t> </a:t>
            </a:r>
            <a:r>
              <a:rPr lang="cs-CZ" dirty="0" err="1" smtClean="0"/>
              <a:t>important</a:t>
            </a:r>
            <a:r>
              <a:rPr lang="cs-CZ" dirty="0" smtClean="0"/>
              <a:t> formative </a:t>
            </a:r>
            <a:r>
              <a:rPr lang="cs-CZ" dirty="0"/>
              <a:t>element </a:t>
            </a:r>
            <a:r>
              <a:rPr lang="cs-CZ" dirty="0" err="1"/>
              <a:t>of</a:t>
            </a:r>
            <a:r>
              <a:rPr lang="cs-CZ" dirty="0"/>
              <a:t> basic </a:t>
            </a:r>
            <a:r>
              <a:rPr lang="cs-CZ" dirty="0" err="1"/>
              <a:t>education</a:t>
            </a:r>
            <a:r>
              <a:rPr lang="cs-CZ" dirty="0"/>
              <a:t>. </a:t>
            </a:r>
          </a:p>
          <a:p>
            <a:endParaRPr lang="cs-CZ" dirty="0"/>
          </a:p>
          <a:p>
            <a:r>
              <a:rPr lang="cs-CZ" dirty="0" err="1"/>
              <a:t>This</a:t>
            </a:r>
            <a:r>
              <a:rPr lang="cs-CZ" dirty="0"/>
              <a:t> </a:t>
            </a:r>
            <a:r>
              <a:rPr lang="cs-CZ" dirty="0" err="1"/>
              <a:t>contributes</a:t>
            </a:r>
            <a:r>
              <a:rPr lang="cs-CZ" dirty="0"/>
              <a:t> to </a:t>
            </a:r>
            <a:r>
              <a:rPr lang="cs-CZ" dirty="0" err="1"/>
              <a:t>the</a:t>
            </a:r>
            <a:r>
              <a:rPr lang="cs-CZ" dirty="0"/>
              <a:t> </a:t>
            </a:r>
            <a:r>
              <a:rPr lang="cs-CZ" dirty="0" err="1"/>
              <a:t>pupils’</a:t>
            </a:r>
            <a:r>
              <a:rPr lang="cs-CZ" dirty="0"/>
              <a:t> </a:t>
            </a:r>
            <a:r>
              <a:rPr lang="cs-CZ" dirty="0" err="1"/>
              <a:t>comprehensive</a:t>
            </a:r>
            <a:r>
              <a:rPr lang="cs-CZ" dirty="0"/>
              <a:t> </a:t>
            </a:r>
            <a:r>
              <a:rPr lang="cs-CZ" dirty="0" err="1"/>
              <a:t>education</a:t>
            </a:r>
            <a:r>
              <a:rPr lang="cs-CZ" dirty="0"/>
              <a:t> </a:t>
            </a:r>
            <a:r>
              <a:rPr lang="cs-CZ" dirty="0" err="1"/>
              <a:t>and</a:t>
            </a:r>
            <a:r>
              <a:rPr lang="cs-CZ" dirty="0"/>
              <a:t> </a:t>
            </a:r>
            <a:r>
              <a:rPr lang="cs-CZ" dirty="0" err="1"/>
              <a:t>positively</a:t>
            </a:r>
            <a:r>
              <a:rPr lang="cs-CZ" dirty="0"/>
              <a:t> </a:t>
            </a:r>
            <a:r>
              <a:rPr lang="cs-CZ" dirty="0" err="1"/>
              <a:t>influences</a:t>
            </a:r>
            <a:r>
              <a:rPr lang="cs-CZ" dirty="0"/>
              <a:t> </a:t>
            </a:r>
            <a:r>
              <a:rPr lang="cs-CZ" dirty="0" err="1"/>
              <a:t>the</a:t>
            </a:r>
            <a:r>
              <a:rPr lang="cs-CZ" dirty="0"/>
              <a:t> </a:t>
            </a:r>
            <a:r>
              <a:rPr lang="cs-CZ" dirty="0" err="1"/>
              <a:t>formation</a:t>
            </a:r>
            <a:r>
              <a:rPr lang="cs-CZ" dirty="0"/>
              <a:t> </a:t>
            </a:r>
            <a:r>
              <a:rPr lang="cs-CZ" dirty="0" err="1"/>
              <a:t>and</a:t>
            </a:r>
            <a:r>
              <a:rPr lang="cs-CZ" dirty="0"/>
              <a:t> </a:t>
            </a:r>
            <a:r>
              <a:rPr lang="cs-CZ" dirty="0" err="1"/>
              <a:t>development</a:t>
            </a:r>
            <a:r>
              <a:rPr lang="cs-CZ" dirty="0"/>
              <a:t> </a:t>
            </a:r>
            <a:r>
              <a:rPr lang="cs-CZ" dirty="0" err="1"/>
              <a:t>of</a:t>
            </a:r>
            <a:r>
              <a:rPr lang="cs-CZ" dirty="0"/>
              <a:t> </a:t>
            </a:r>
            <a:r>
              <a:rPr lang="cs-CZ" dirty="0" err="1"/>
              <a:t>their</a:t>
            </a:r>
            <a:r>
              <a:rPr lang="cs-CZ" dirty="0"/>
              <a:t> </a:t>
            </a:r>
            <a:r>
              <a:rPr lang="cs-CZ" dirty="0" err="1"/>
              <a:t>key</a:t>
            </a:r>
            <a:r>
              <a:rPr lang="cs-CZ" dirty="0"/>
              <a:t> </a:t>
            </a:r>
            <a:r>
              <a:rPr lang="cs-CZ" dirty="0" err="1"/>
              <a:t>competencies</a:t>
            </a:r>
            <a:r>
              <a:rPr lang="cs-CZ" dirty="0"/>
              <a:t>.</a:t>
            </a:r>
          </a:p>
          <a:p>
            <a:endParaRPr lang="cs-CZ" dirty="0"/>
          </a:p>
          <a:p>
            <a:r>
              <a:rPr lang="cs-CZ" dirty="0" err="1"/>
              <a:t>Cross</a:t>
            </a:r>
            <a:r>
              <a:rPr lang="cs-CZ" dirty="0"/>
              <a:t>-</a:t>
            </a:r>
            <a:r>
              <a:rPr lang="cs-CZ" dirty="0" err="1"/>
              <a:t>curricular</a:t>
            </a:r>
            <a:r>
              <a:rPr lang="cs-CZ" dirty="0"/>
              <a:t> </a:t>
            </a:r>
            <a:r>
              <a:rPr lang="cs-CZ" dirty="0" err="1"/>
              <a:t>subjects</a:t>
            </a:r>
            <a:r>
              <a:rPr lang="cs-CZ" dirty="0"/>
              <a:t> </a:t>
            </a:r>
            <a:r>
              <a:rPr lang="cs-CZ" dirty="0" err="1"/>
              <a:t>represent</a:t>
            </a:r>
            <a:r>
              <a:rPr lang="cs-CZ" dirty="0"/>
              <a:t> a </a:t>
            </a:r>
            <a:r>
              <a:rPr lang="cs-CZ" i="1" dirty="0" err="1"/>
              <a:t>mandatory</a:t>
            </a:r>
            <a:r>
              <a:rPr lang="cs-CZ" i="1" dirty="0"/>
              <a:t> part </a:t>
            </a:r>
            <a:r>
              <a:rPr lang="cs-CZ" i="1" dirty="0" err="1"/>
              <a:t>of</a:t>
            </a:r>
            <a:r>
              <a:rPr lang="cs-CZ" i="1" dirty="0"/>
              <a:t> basic </a:t>
            </a:r>
            <a:r>
              <a:rPr lang="cs-CZ" i="1" dirty="0" err="1"/>
              <a:t>education</a:t>
            </a:r>
            <a:r>
              <a:rPr lang="cs-CZ" dirty="0"/>
              <a:t>. </a:t>
            </a:r>
            <a:r>
              <a:rPr lang="cs-CZ" dirty="0" err="1"/>
              <a:t>Schools</a:t>
            </a:r>
            <a:r>
              <a:rPr lang="cs-CZ" dirty="0"/>
              <a:t> </a:t>
            </a:r>
            <a:r>
              <a:rPr lang="cs-CZ" dirty="0" err="1"/>
              <a:t>must</a:t>
            </a:r>
            <a:r>
              <a:rPr lang="cs-CZ" dirty="0"/>
              <a:t> </a:t>
            </a:r>
            <a:r>
              <a:rPr lang="cs-CZ" dirty="0" err="1" smtClean="0"/>
              <a:t>include</a:t>
            </a:r>
            <a:r>
              <a:rPr lang="cs-CZ" dirty="0" smtClean="0"/>
              <a:t> </a:t>
            </a:r>
            <a:r>
              <a:rPr lang="cs-CZ" dirty="0" err="1" smtClean="0"/>
              <a:t>all</a:t>
            </a:r>
            <a:r>
              <a:rPr lang="cs-CZ" dirty="0" smtClean="0"/>
              <a:t> </a:t>
            </a:r>
            <a:r>
              <a:rPr lang="cs-CZ" dirty="0" err="1"/>
              <a:t>cross</a:t>
            </a:r>
            <a:r>
              <a:rPr lang="cs-CZ" dirty="0"/>
              <a:t>-</a:t>
            </a:r>
            <a:r>
              <a:rPr lang="cs-CZ" dirty="0" err="1"/>
              <a:t>curricular</a:t>
            </a:r>
            <a:r>
              <a:rPr lang="cs-CZ" dirty="0"/>
              <a:t> </a:t>
            </a:r>
            <a:r>
              <a:rPr lang="cs-CZ" dirty="0" err="1"/>
              <a:t>subjects</a:t>
            </a:r>
            <a:r>
              <a:rPr lang="cs-CZ" dirty="0"/>
              <a:t> </a:t>
            </a:r>
            <a:r>
              <a:rPr lang="cs-CZ" dirty="0" err="1"/>
              <a:t>contained</a:t>
            </a:r>
            <a:r>
              <a:rPr lang="cs-CZ" dirty="0"/>
              <a:t> in </a:t>
            </a:r>
            <a:r>
              <a:rPr lang="cs-CZ" dirty="0" err="1"/>
              <a:t>the</a:t>
            </a:r>
            <a:r>
              <a:rPr lang="cs-CZ" dirty="0"/>
              <a:t> FEP BE10 </a:t>
            </a:r>
            <a:r>
              <a:rPr lang="cs-CZ" dirty="0" err="1"/>
              <a:t>into</a:t>
            </a:r>
            <a:r>
              <a:rPr lang="cs-CZ" dirty="0"/>
              <a:t> </a:t>
            </a:r>
            <a:r>
              <a:rPr lang="cs-CZ" dirty="0" err="1"/>
              <a:t>Stages</a:t>
            </a:r>
            <a:r>
              <a:rPr lang="cs-CZ" dirty="0"/>
              <a:t> 1 </a:t>
            </a:r>
            <a:r>
              <a:rPr lang="cs-CZ" dirty="0" err="1"/>
              <a:t>and</a:t>
            </a:r>
            <a:r>
              <a:rPr lang="cs-CZ" dirty="0"/>
              <a:t> 2 </a:t>
            </a:r>
            <a:r>
              <a:rPr lang="cs-CZ" dirty="0" err="1"/>
              <a:t>of</a:t>
            </a:r>
            <a:r>
              <a:rPr lang="cs-CZ" dirty="0"/>
              <a:t> </a:t>
            </a:r>
            <a:r>
              <a:rPr lang="cs-CZ" dirty="0" err="1"/>
              <a:t>education</a:t>
            </a:r>
            <a:r>
              <a:rPr lang="cs-CZ" dirty="0"/>
              <a:t>. Not </a:t>
            </a:r>
            <a:r>
              <a:rPr lang="cs-CZ" dirty="0" err="1"/>
              <a:t>all</a:t>
            </a:r>
            <a:r>
              <a:rPr lang="cs-CZ" dirty="0"/>
              <a:t> </a:t>
            </a:r>
            <a:r>
              <a:rPr lang="cs-CZ" dirty="0" err="1"/>
              <a:t>crosscurricular</a:t>
            </a:r>
            <a:r>
              <a:rPr lang="cs-CZ" dirty="0"/>
              <a:t> </a:t>
            </a:r>
            <a:r>
              <a:rPr lang="cs-CZ" dirty="0" err="1"/>
              <a:t>subjects</a:t>
            </a:r>
            <a:r>
              <a:rPr lang="cs-CZ" dirty="0"/>
              <a:t>, </a:t>
            </a:r>
            <a:r>
              <a:rPr lang="cs-CZ" dirty="0" err="1"/>
              <a:t>however</a:t>
            </a:r>
            <a:r>
              <a:rPr lang="cs-CZ" dirty="0"/>
              <a:t>, </a:t>
            </a:r>
            <a:r>
              <a:rPr lang="cs-CZ" dirty="0" err="1"/>
              <a:t>must</a:t>
            </a:r>
            <a:r>
              <a:rPr lang="cs-CZ" dirty="0"/>
              <a:t> </a:t>
            </a:r>
            <a:r>
              <a:rPr lang="cs-CZ" dirty="0" err="1"/>
              <a:t>be</a:t>
            </a:r>
            <a:r>
              <a:rPr lang="cs-CZ" dirty="0"/>
              <a:t> </a:t>
            </a:r>
            <a:r>
              <a:rPr lang="cs-CZ" dirty="0" err="1"/>
              <a:t>represented</a:t>
            </a:r>
            <a:r>
              <a:rPr lang="cs-CZ" dirty="0"/>
              <a:t> </a:t>
            </a:r>
            <a:r>
              <a:rPr lang="cs-CZ" dirty="0" err="1"/>
              <a:t>at</a:t>
            </a:r>
            <a:r>
              <a:rPr lang="cs-CZ" dirty="0"/>
              <a:t> </a:t>
            </a:r>
            <a:r>
              <a:rPr lang="cs-CZ" dirty="0" err="1"/>
              <a:t>each</a:t>
            </a:r>
            <a:r>
              <a:rPr lang="cs-CZ" dirty="0"/>
              <a:t> grade </a:t>
            </a:r>
            <a:r>
              <a:rPr lang="cs-CZ" dirty="0" err="1"/>
              <a:t>level</a:t>
            </a:r>
            <a:r>
              <a:rPr lang="cs-CZ" dirty="0"/>
              <a:t>. </a:t>
            </a:r>
            <a:r>
              <a:rPr lang="cs-CZ" dirty="0" err="1"/>
              <a:t>It</a:t>
            </a:r>
            <a:r>
              <a:rPr lang="cs-CZ" dirty="0"/>
              <a:t> </a:t>
            </a:r>
            <a:r>
              <a:rPr lang="cs-CZ" dirty="0" err="1"/>
              <a:t>is</a:t>
            </a:r>
            <a:r>
              <a:rPr lang="cs-CZ" dirty="0"/>
              <a:t> </a:t>
            </a:r>
            <a:r>
              <a:rPr lang="cs-CZ" dirty="0" err="1"/>
              <a:t>the</a:t>
            </a:r>
            <a:r>
              <a:rPr lang="cs-CZ" dirty="0"/>
              <a:t> </a:t>
            </a:r>
            <a:r>
              <a:rPr lang="cs-CZ" dirty="0" err="1"/>
              <a:t>school’s</a:t>
            </a:r>
            <a:r>
              <a:rPr lang="cs-CZ" dirty="0"/>
              <a:t> </a:t>
            </a:r>
            <a:r>
              <a:rPr lang="cs-CZ" dirty="0" err="1"/>
              <a:t>responsibility</a:t>
            </a:r>
            <a:r>
              <a:rPr lang="cs-CZ" dirty="0"/>
              <a:t> to, </a:t>
            </a:r>
            <a:r>
              <a:rPr lang="cs-CZ" dirty="0" err="1"/>
              <a:t>over</a:t>
            </a:r>
            <a:r>
              <a:rPr lang="cs-CZ" dirty="0"/>
              <a:t> </a:t>
            </a:r>
            <a:r>
              <a:rPr lang="cs-CZ" dirty="0" err="1"/>
              <a:t>the</a:t>
            </a:r>
            <a:r>
              <a:rPr lang="cs-CZ" dirty="0"/>
              <a:t> </a:t>
            </a:r>
            <a:r>
              <a:rPr lang="cs-CZ" dirty="0" err="1"/>
              <a:t>course</a:t>
            </a:r>
            <a:r>
              <a:rPr lang="cs-CZ" dirty="0"/>
              <a:t> </a:t>
            </a:r>
            <a:r>
              <a:rPr lang="cs-CZ" dirty="0" err="1"/>
              <a:t>of</a:t>
            </a:r>
            <a:r>
              <a:rPr lang="cs-CZ" dirty="0"/>
              <a:t> basic </a:t>
            </a:r>
            <a:r>
              <a:rPr lang="cs-CZ" dirty="0" err="1"/>
              <a:t>education</a:t>
            </a:r>
            <a:r>
              <a:rPr lang="cs-CZ" dirty="0"/>
              <a:t>, </a:t>
            </a:r>
            <a:r>
              <a:rPr lang="cs-CZ" dirty="0" err="1"/>
              <a:t>gradually</a:t>
            </a:r>
            <a:r>
              <a:rPr lang="cs-CZ" dirty="0"/>
              <a:t> </a:t>
            </a:r>
            <a:r>
              <a:rPr lang="cs-CZ" dirty="0" err="1"/>
              <a:t>offer</a:t>
            </a:r>
            <a:r>
              <a:rPr lang="cs-CZ" dirty="0"/>
              <a:t> </a:t>
            </a:r>
            <a:r>
              <a:rPr lang="cs-CZ" dirty="0" err="1"/>
              <a:t>pupils</a:t>
            </a:r>
            <a:r>
              <a:rPr lang="cs-CZ" dirty="0"/>
              <a:t> </a:t>
            </a:r>
            <a:r>
              <a:rPr lang="cs-CZ" dirty="0" err="1"/>
              <a:t>all</a:t>
            </a:r>
            <a:r>
              <a:rPr lang="cs-CZ" dirty="0"/>
              <a:t> </a:t>
            </a:r>
            <a:r>
              <a:rPr lang="cs-CZ" dirty="0" err="1"/>
              <a:t>thematic</a:t>
            </a:r>
            <a:r>
              <a:rPr lang="cs-CZ" dirty="0"/>
              <a:t> </a:t>
            </a:r>
            <a:r>
              <a:rPr lang="cs-CZ" dirty="0" err="1"/>
              <a:t>areas</a:t>
            </a:r>
            <a:r>
              <a:rPr lang="cs-CZ" dirty="0"/>
              <a:t> </a:t>
            </a:r>
            <a:r>
              <a:rPr lang="cs-CZ" dirty="0" err="1"/>
              <a:t>contained</a:t>
            </a:r>
            <a:r>
              <a:rPr lang="cs-CZ" dirty="0"/>
              <a:t> in </a:t>
            </a:r>
            <a:r>
              <a:rPr lang="cs-CZ" dirty="0" err="1"/>
              <a:t>the</a:t>
            </a:r>
            <a:r>
              <a:rPr lang="cs-CZ" dirty="0"/>
              <a:t> </a:t>
            </a:r>
            <a:r>
              <a:rPr lang="cs-CZ" dirty="0" err="1"/>
              <a:t>individual</a:t>
            </a:r>
            <a:r>
              <a:rPr lang="cs-CZ" dirty="0"/>
              <a:t> </a:t>
            </a:r>
            <a:r>
              <a:rPr lang="cs-CZ" dirty="0" err="1"/>
              <a:t>cross</a:t>
            </a:r>
            <a:r>
              <a:rPr lang="cs-CZ" dirty="0"/>
              <a:t>-</a:t>
            </a:r>
            <a:r>
              <a:rPr lang="cs-CZ" dirty="0" err="1"/>
              <a:t>curricular</a:t>
            </a:r>
            <a:r>
              <a:rPr lang="cs-CZ" dirty="0"/>
              <a:t> </a:t>
            </a:r>
            <a:r>
              <a:rPr lang="cs-CZ" dirty="0" err="1"/>
              <a:t>subjects</a:t>
            </a:r>
            <a:r>
              <a:rPr lang="cs-CZ" dirty="0"/>
              <a:t>.</a:t>
            </a:r>
          </a:p>
          <a:p>
            <a:endParaRPr lang="cs-CZ" dirty="0"/>
          </a:p>
        </p:txBody>
      </p:sp>
    </p:spTree>
    <p:extLst>
      <p:ext uri="{BB962C8B-B14F-4D97-AF65-F5344CB8AC3E}">
        <p14:creationId xmlns:p14="http://schemas.microsoft.com/office/powerpoint/2010/main" val="2035743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Cross</a:t>
            </a:r>
            <a:r>
              <a:rPr lang="cs-CZ" b="1" dirty="0"/>
              <a:t>-</a:t>
            </a:r>
            <a:r>
              <a:rPr lang="cs-CZ" b="1" dirty="0" err="1"/>
              <a:t>curricular</a:t>
            </a:r>
            <a:r>
              <a:rPr lang="cs-CZ" b="1" dirty="0"/>
              <a:t> </a:t>
            </a:r>
            <a:r>
              <a:rPr lang="cs-CZ" b="1" dirty="0" err="1"/>
              <a:t>subjects</a:t>
            </a:r>
            <a:r>
              <a:rPr lang="cs-CZ" b="1" dirty="0"/>
              <a:t> </a:t>
            </a:r>
            <a:endParaRPr lang="cs-CZ" dirty="0"/>
          </a:p>
        </p:txBody>
      </p:sp>
      <p:sp>
        <p:nvSpPr>
          <p:cNvPr id="3" name="Zástupný symbol pro obsah 2"/>
          <p:cNvSpPr>
            <a:spLocks noGrp="1"/>
          </p:cNvSpPr>
          <p:nvPr>
            <p:ph sz="quarter" idx="1"/>
          </p:nvPr>
        </p:nvSpPr>
        <p:spPr/>
        <p:txBody>
          <a:bodyPr/>
          <a:lstStyle/>
          <a:p>
            <a:r>
              <a:rPr lang="cs-CZ" sz="2800" dirty="0" smtClean="0"/>
              <a:t>Personal </a:t>
            </a:r>
            <a:r>
              <a:rPr lang="cs-CZ" sz="2800" dirty="0"/>
              <a:t>and Social </a:t>
            </a:r>
            <a:r>
              <a:rPr lang="cs-CZ" sz="2800" dirty="0" smtClean="0"/>
              <a:t>Education</a:t>
            </a:r>
          </a:p>
          <a:p>
            <a:endParaRPr lang="cs-CZ" sz="2800" dirty="0"/>
          </a:p>
          <a:p>
            <a:r>
              <a:rPr lang="cs-CZ" sz="2800" dirty="0" err="1" smtClean="0"/>
              <a:t>Democratic</a:t>
            </a:r>
            <a:r>
              <a:rPr lang="cs-CZ" sz="2800" dirty="0" smtClean="0"/>
              <a:t> </a:t>
            </a:r>
            <a:r>
              <a:rPr lang="cs-CZ" sz="2800" dirty="0" err="1" smtClean="0"/>
              <a:t>Citizenship</a:t>
            </a:r>
            <a:endParaRPr lang="cs-CZ" sz="2800" dirty="0" smtClean="0"/>
          </a:p>
          <a:p>
            <a:endParaRPr lang="cs-CZ" sz="2800" dirty="0"/>
          </a:p>
          <a:p>
            <a:r>
              <a:rPr lang="cs-CZ" sz="2800" dirty="0" smtClean="0"/>
              <a:t>Education </a:t>
            </a:r>
            <a:r>
              <a:rPr lang="cs-CZ" sz="2800" dirty="0" err="1"/>
              <a:t>towards</a:t>
            </a:r>
            <a:r>
              <a:rPr lang="cs-CZ" sz="2800" dirty="0"/>
              <a:t> Thinking in European and Global </a:t>
            </a:r>
            <a:r>
              <a:rPr lang="cs-CZ" sz="2800" dirty="0" err="1" smtClean="0"/>
              <a:t>Contexts</a:t>
            </a:r>
            <a:endParaRPr lang="cs-CZ" sz="2800" dirty="0" smtClean="0"/>
          </a:p>
          <a:p>
            <a:endParaRPr lang="cs-CZ" sz="2800" dirty="0"/>
          </a:p>
          <a:p>
            <a:r>
              <a:rPr lang="cs-CZ" sz="2800" dirty="0" err="1" smtClean="0"/>
              <a:t>Multicultural</a:t>
            </a:r>
            <a:r>
              <a:rPr lang="cs-CZ" sz="2800" dirty="0" smtClean="0"/>
              <a:t> </a:t>
            </a:r>
            <a:r>
              <a:rPr lang="cs-CZ" sz="2800" dirty="0" smtClean="0"/>
              <a:t>Education</a:t>
            </a:r>
          </a:p>
          <a:p>
            <a:endParaRPr lang="cs-CZ" sz="2800" dirty="0"/>
          </a:p>
          <a:p>
            <a:r>
              <a:rPr lang="cs-CZ" sz="2800" dirty="0" err="1" smtClean="0"/>
              <a:t>Environmental</a:t>
            </a:r>
            <a:r>
              <a:rPr lang="cs-CZ" sz="2800" dirty="0" smtClean="0"/>
              <a:t> </a:t>
            </a:r>
            <a:r>
              <a:rPr lang="cs-CZ" sz="2800" dirty="0" smtClean="0"/>
              <a:t>Education</a:t>
            </a:r>
          </a:p>
          <a:p>
            <a:endParaRPr lang="cs-CZ" sz="2800" dirty="0"/>
          </a:p>
          <a:p>
            <a:r>
              <a:rPr lang="cs-CZ" sz="2800" dirty="0" smtClean="0"/>
              <a:t>Media </a:t>
            </a:r>
            <a:r>
              <a:rPr lang="cs-CZ" sz="2800" dirty="0" err="1"/>
              <a:t>Education</a:t>
            </a:r>
            <a:endParaRPr lang="cs-CZ" sz="2800" dirty="0"/>
          </a:p>
          <a:p>
            <a:endParaRPr lang="cs-CZ" dirty="0"/>
          </a:p>
        </p:txBody>
      </p:sp>
    </p:spTree>
    <p:extLst>
      <p:ext uri="{BB962C8B-B14F-4D97-AF65-F5344CB8AC3E}">
        <p14:creationId xmlns:p14="http://schemas.microsoft.com/office/powerpoint/2010/main" val="41143751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Seminar</a:t>
            </a:r>
            <a:r>
              <a:rPr lang="cs-CZ" dirty="0" smtClean="0"/>
              <a:t> </a:t>
            </a:r>
            <a:r>
              <a:rPr lang="cs-CZ" dirty="0" err="1" smtClean="0"/>
              <a:t>work</a:t>
            </a:r>
            <a:endParaRPr lang="cs-CZ" dirty="0"/>
          </a:p>
        </p:txBody>
      </p:sp>
      <p:sp>
        <p:nvSpPr>
          <p:cNvPr id="3" name="Zástupný symbol pro obsah 2"/>
          <p:cNvSpPr>
            <a:spLocks noGrp="1"/>
          </p:cNvSpPr>
          <p:nvPr>
            <p:ph sz="quarter" idx="1"/>
          </p:nvPr>
        </p:nvSpPr>
        <p:spPr/>
        <p:txBody>
          <a:bodyPr>
            <a:normAutofit/>
          </a:bodyPr>
          <a:lstStyle/>
          <a:p>
            <a:r>
              <a:rPr lang="cs-CZ" sz="2800" dirty="0" err="1" smtClean="0"/>
              <a:t>Comparsion</a:t>
            </a:r>
            <a:r>
              <a:rPr lang="cs-CZ" sz="2800" dirty="0" smtClean="0"/>
              <a:t> </a:t>
            </a:r>
            <a:r>
              <a:rPr lang="cs-CZ" sz="2800" dirty="0" err="1" smtClean="0"/>
              <a:t>of</a:t>
            </a:r>
            <a:r>
              <a:rPr lang="cs-CZ" sz="2800" dirty="0" smtClean="0"/>
              <a:t> </a:t>
            </a:r>
            <a:r>
              <a:rPr lang="cs-CZ" sz="2800" dirty="0" err="1" smtClean="0"/>
              <a:t>educational</a:t>
            </a:r>
            <a:r>
              <a:rPr lang="cs-CZ" sz="2800" dirty="0" smtClean="0"/>
              <a:t> </a:t>
            </a:r>
            <a:r>
              <a:rPr lang="cs-CZ" sz="2800" dirty="0" err="1" smtClean="0"/>
              <a:t>system</a:t>
            </a:r>
            <a:r>
              <a:rPr lang="cs-CZ" sz="2800" dirty="0" smtClean="0"/>
              <a:t> in </a:t>
            </a:r>
            <a:r>
              <a:rPr lang="cs-CZ" sz="2800" dirty="0" err="1" smtClean="0"/>
              <a:t>your</a:t>
            </a:r>
            <a:r>
              <a:rPr lang="cs-CZ" sz="2800" dirty="0" smtClean="0"/>
              <a:t> country and Czech </a:t>
            </a:r>
            <a:r>
              <a:rPr lang="cs-CZ" sz="2800" dirty="0" err="1" smtClean="0"/>
              <a:t>educ</a:t>
            </a:r>
            <a:r>
              <a:rPr lang="cs-CZ" sz="2800" dirty="0" smtClean="0"/>
              <a:t>. </a:t>
            </a:r>
            <a:r>
              <a:rPr lang="cs-CZ" sz="2800" dirty="0" err="1" smtClean="0"/>
              <a:t>system</a:t>
            </a:r>
            <a:r>
              <a:rPr lang="cs-CZ" sz="2800" dirty="0" smtClean="0"/>
              <a:t> in </a:t>
            </a:r>
            <a:r>
              <a:rPr lang="cs-CZ" sz="2800" dirty="0" err="1" smtClean="0"/>
              <a:t>terms</a:t>
            </a:r>
            <a:r>
              <a:rPr lang="cs-CZ" sz="2800" dirty="0" smtClean="0"/>
              <a:t> </a:t>
            </a:r>
            <a:r>
              <a:rPr lang="cs-CZ" sz="2800" dirty="0" err="1" smtClean="0"/>
              <a:t>of</a:t>
            </a:r>
            <a:r>
              <a:rPr lang="cs-CZ" sz="2800" dirty="0" smtClean="0"/>
              <a:t>:</a:t>
            </a:r>
          </a:p>
          <a:p>
            <a:endParaRPr lang="cs-CZ" sz="2800" dirty="0" smtClean="0"/>
          </a:p>
          <a:p>
            <a:pPr>
              <a:buNone/>
            </a:pPr>
            <a:r>
              <a:rPr lang="cs-CZ" sz="2800" dirty="0" smtClean="0"/>
              <a:t>	A) ISCED</a:t>
            </a:r>
          </a:p>
          <a:p>
            <a:pPr>
              <a:buNone/>
            </a:pPr>
            <a:r>
              <a:rPr lang="cs-CZ" sz="2800" dirty="0" smtClean="0"/>
              <a:t>	B) </a:t>
            </a:r>
            <a:r>
              <a:rPr lang="cs-CZ" sz="2800" dirty="0" err="1" smtClean="0"/>
              <a:t>Goals</a:t>
            </a:r>
            <a:r>
              <a:rPr lang="cs-CZ" sz="2800" dirty="0" smtClean="0"/>
              <a:t> </a:t>
            </a:r>
            <a:r>
              <a:rPr lang="cs-CZ" sz="2800" dirty="0" err="1" smtClean="0"/>
              <a:t>of</a:t>
            </a:r>
            <a:r>
              <a:rPr lang="cs-CZ" sz="2800" dirty="0" smtClean="0"/>
              <a:t> basic </a:t>
            </a:r>
            <a:r>
              <a:rPr lang="cs-CZ" sz="2800" dirty="0" err="1" smtClean="0"/>
              <a:t>education</a:t>
            </a:r>
            <a:endParaRPr lang="cs-CZ" sz="2800" dirty="0" smtClean="0"/>
          </a:p>
          <a:p>
            <a:pPr>
              <a:buNone/>
            </a:pPr>
            <a:r>
              <a:rPr lang="cs-CZ" sz="2800" dirty="0"/>
              <a:t>	</a:t>
            </a:r>
            <a:r>
              <a:rPr lang="cs-CZ" sz="2800" dirty="0" smtClean="0"/>
              <a:t>C) </a:t>
            </a:r>
            <a:r>
              <a:rPr lang="cs-CZ" sz="2800" dirty="0" err="1" smtClean="0"/>
              <a:t>Subjects</a:t>
            </a:r>
            <a:r>
              <a:rPr lang="cs-CZ" sz="2800" dirty="0" smtClean="0"/>
              <a:t> in basic </a:t>
            </a:r>
            <a:r>
              <a:rPr lang="cs-CZ" sz="2800" dirty="0" err="1" smtClean="0"/>
              <a:t>education</a:t>
            </a:r>
            <a:endParaRPr lang="cs-CZ" sz="2800" dirty="0" smtClean="0"/>
          </a:p>
          <a:p>
            <a:pPr>
              <a:buNone/>
            </a:pPr>
            <a:r>
              <a:rPr lang="cs-CZ" sz="2800" dirty="0"/>
              <a:t>	</a:t>
            </a:r>
            <a:r>
              <a:rPr lang="cs-CZ" sz="2800" dirty="0" smtClean="0"/>
              <a:t>D) </a:t>
            </a:r>
            <a:r>
              <a:rPr lang="cs-CZ" sz="2800" dirty="0" err="1" smtClean="0"/>
              <a:t>Key</a:t>
            </a:r>
            <a:r>
              <a:rPr lang="cs-CZ" sz="2800" dirty="0" smtClean="0"/>
              <a:t> </a:t>
            </a:r>
            <a:r>
              <a:rPr lang="cs-CZ" sz="2800" dirty="0" err="1" smtClean="0"/>
              <a:t>competencies</a:t>
            </a:r>
            <a:endParaRPr lang="cs-CZ" sz="2800" dirty="0" smtClean="0"/>
          </a:p>
          <a:p>
            <a:pPr>
              <a:buNone/>
            </a:pPr>
            <a:r>
              <a:rPr lang="cs-CZ" sz="2800" dirty="0" smtClean="0"/>
              <a:t>	E) </a:t>
            </a:r>
            <a:r>
              <a:rPr lang="cs-CZ" sz="2800" dirty="0" err="1" smtClean="0"/>
              <a:t>Interesting</a:t>
            </a:r>
            <a:r>
              <a:rPr lang="cs-CZ" sz="2800" dirty="0" smtClean="0"/>
              <a:t> </a:t>
            </a:r>
            <a:r>
              <a:rPr lang="cs-CZ" sz="2800" dirty="0" err="1" smtClean="0"/>
              <a:t>facts</a:t>
            </a:r>
            <a:endParaRPr lang="cs-CZ" sz="2800" dirty="0" smtClean="0"/>
          </a:p>
          <a:p>
            <a:pPr>
              <a:buNone/>
            </a:pPr>
            <a:endParaRPr lang="cs-CZ" sz="2800" dirty="0" smtClean="0">
              <a:solidFill>
                <a:srgbClr val="FF0000"/>
              </a:solidFill>
            </a:endParaRPr>
          </a:p>
        </p:txBody>
      </p:sp>
    </p:spTree>
    <p:extLst>
      <p:ext uri="{BB962C8B-B14F-4D97-AF65-F5344CB8AC3E}">
        <p14:creationId xmlns:p14="http://schemas.microsoft.com/office/powerpoint/2010/main" val="3378297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Seminar</a:t>
            </a:r>
            <a:r>
              <a:rPr lang="cs-CZ" dirty="0"/>
              <a:t> work </a:t>
            </a:r>
            <a:r>
              <a:rPr lang="cs-CZ" dirty="0" smtClean="0"/>
              <a:t>– </a:t>
            </a:r>
            <a:r>
              <a:rPr lang="cs-CZ" dirty="0" err="1" smtClean="0"/>
              <a:t>presentation</a:t>
            </a:r>
            <a:endParaRPr lang="cs-CZ" dirty="0"/>
          </a:p>
        </p:txBody>
      </p:sp>
      <p:sp>
        <p:nvSpPr>
          <p:cNvPr id="3" name="Zástupný symbol pro obsah 2"/>
          <p:cNvSpPr>
            <a:spLocks noGrp="1"/>
          </p:cNvSpPr>
          <p:nvPr>
            <p:ph sz="quarter" idx="1"/>
          </p:nvPr>
        </p:nvSpPr>
        <p:spPr/>
        <p:txBody>
          <a:bodyPr/>
          <a:lstStyle/>
          <a:p>
            <a:r>
              <a:rPr lang="cs-CZ" sz="2400" dirty="0" err="1" smtClean="0"/>
              <a:t>Seminar</a:t>
            </a:r>
            <a:r>
              <a:rPr lang="cs-CZ" sz="2400" dirty="0" smtClean="0"/>
              <a:t> work - </a:t>
            </a:r>
            <a:r>
              <a:rPr lang="cs-CZ" sz="2400" dirty="0" err="1" smtClean="0"/>
              <a:t>presentation</a:t>
            </a:r>
            <a:r>
              <a:rPr lang="cs-CZ" sz="2400" dirty="0" smtClean="0"/>
              <a:t> </a:t>
            </a:r>
            <a:r>
              <a:rPr lang="cs-CZ" sz="2400" dirty="0" err="1" smtClean="0"/>
              <a:t>is</a:t>
            </a:r>
            <a:r>
              <a:rPr lang="cs-CZ" sz="2400" dirty="0" smtClean="0"/>
              <a:t> for max. 10 </a:t>
            </a:r>
            <a:r>
              <a:rPr lang="cs-CZ" sz="2400" dirty="0" err="1" smtClean="0"/>
              <a:t>slides</a:t>
            </a:r>
            <a:endParaRPr lang="cs-CZ" sz="2400" dirty="0" smtClean="0"/>
          </a:p>
          <a:p>
            <a:endParaRPr lang="cs-CZ" sz="2400" dirty="0" smtClean="0"/>
          </a:p>
          <a:p>
            <a:r>
              <a:rPr lang="cs-CZ" sz="2400" dirty="0" err="1" smtClean="0"/>
              <a:t>You</a:t>
            </a:r>
            <a:r>
              <a:rPr lang="cs-CZ" sz="2400" dirty="0" smtClean="0"/>
              <a:t> </a:t>
            </a:r>
            <a:r>
              <a:rPr lang="cs-CZ" sz="2400" dirty="0" err="1" smtClean="0"/>
              <a:t>can</a:t>
            </a:r>
            <a:r>
              <a:rPr lang="cs-CZ" sz="2400" dirty="0" smtClean="0"/>
              <a:t> use </a:t>
            </a:r>
            <a:r>
              <a:rPr lang="cs-CZ" sz="2400" dirty="0" err="1" smtClean="0"/>
              <a:t>paper</a:t>
            </a:r>
            <a:r>
              <a:rPr lang="cs-CZ" sz="2400" dirty="0" smtClean="0"/>
              <a:t> </a:t>
            </a:r>
            <a:r>
              <a:rPr lang="cs-CZ" sz="2400" dirty="0" err="1" smtClean="0"/>
              <a:t>or</a:t>
            </a:r>
            <a:r>
              <a:rPr lang="cs-CZ" sz="2400" dirty="0" smtClean="0"/>
              <a:t> online </a:t>
            </a:r>
            <a:r>
              <a:rPr lang="cs-CZ" sz="2400" dirty="0" err="1" smtClean="0"/>
              <a:t>literature</a:t>
            </a:r>
            <a:endParaRPr lang="cs-CZ" sz="2400" dirty="0" smtClean="0"/>
          </a:p>
          <a:p>
            <a:endParaRPr lang="cs-CZ" sz="2400" dirty="0" smtClean="0"/>
          </a:p>
          <a:p>
            <a:r>
              <a:rPr lang="cs-CZ" sz="2400" dirty="0" err="1" smtClean="0"/>
              <a:t>You</a:t>
            </a:r>
            <a:r>
              <a:rPr lang="cs-CZ" sz="2400" dirty="0" smtClean="0"/>
              <a:t> </a:t>
            </a:r>
            <a:r>
              <a:rPr lang="cs-CZ" sz="2400" dirty="0" err="1" smtClean="0"/>
              <a:t>can</a:t>
            </a:r>
            <a:r>
              <a:rPr lang="cs-CZ" sz="2400" dirty="0" smtClean="0"/>
              <a:t> use </a:t>
            </a:r>
            <a:r>
              <a:rPr lang="cs-CZ" sz="2400" dirty="0" err="1" smtClean="0"/>
              <a:t>videos</a:t>
            </a:r>
            <a:r>
              <a:rPr lang="cs-CZ" sz="2400" dirty="0" smtClean="0"/>
              <a:t>, </a:t>
            </a:r>
            <a:r>
              <a:rPr lang="cs-CZ" sz="2400" dirty="0" err="1" smtClean="0"/>
              <a:t>photos</a:t>
            </a:r>
            <a:r>
              <a:rPr lang="cs-CZ" sz="2400" dirty="0" smtClean="0"/>
              <a:t>, </a:t>
            </a:r>
            <a:r>
              <a:rPr lang="cs-CZ" sz="2400" dirty="0" err="1" smtClean="0"/>
              <a:t>graphs</a:t>
            </a:r>
            <a:r>
              <a:rPr lang="cs-CZ" sz="2400" dirty="0" smtClean="0"/>
              <a:t>, </a:t>
            </a:r>
            <a:r>
              <a:rPr lang="cs-CZ" sz="2400" dirty="0" err="1" smtClean="0"/>
              <a:t>tables</a:t>
            </a:r>
            <a:endParaRPr lang="cs-CZ" sz="2400" dirty="0" smtClean="0"/>
          </a:p>
          <a:p>
            <a:endParaRPr lang="cs-CZ" sz="2400" dirty="0"/>
          </a:p>
          <a:p>
            <a:r>
              <a:rPr lang="cs-CZ" sz="2400" dirty="0" err="1" smtClean="0"/>
              <a:t>You</a:t>
            </a:r>
            <a:r>
              <a:rPr lang="cs-CZ" sz="2400" dirty="0" smtClean="0"/>
              <a:t> </a:t>
            </a:r>
            <a:r>
              <a:rPr lang="cs-CZ" sz="2400" dirty="0" err="1" smtClean="0"/>
              <a:t>will</a:t>
            </a:r>
            <a:r>
              <a:rPr lang="cs-CZ" sz="2400" dirty="0" smtClean="0"/>
              <a:t> </a:t>
            </a:r>
            <a:r>
              <a:rPr lang="cs-CZ" sz="2400" dirty="0" err="1" smtClean="0"/>
              <a:t>upload</a:t>
            </a:r>
            <a:r>
              <a:rPr lang="cs-CZ" sz="2400" dirty="0" smtClean="0"/>
              <a:t> </a:t>
            </a:r>
            <a:r>
              <a:rPr lang="cs-CZ" sz="2400" dirty="0" err="1" smtClean="0"/>
              <a:t>this</a:t>
            </a:r>
            <a:r>
              <a:rPr lang="cs-CZ" sz="2400" dirty="0" smtClean="0"/>
              <a:t> </a:t>
            </a:r>
            <a:r>
              <a:rPr lang="cs-CZ" sz="2400" dirty="0" err="1" smtClean="0"/>
              <a:t>presentation</a:t>
            </a:r>
            <a:r>
              <a:rPr lang="cs-CZ" sz="2400" dirty="0" smtClean="0"/>
              <a:t> in IS – </a:t>
            </a:r>
            <a:r>
              <a:rPr lang="cs-CZ" sz="2400" dirty="0" err="1" smtClean="0"/>
              <a:t>Homework</a:t>
            </a:r>
            <a:r>
              <a:rPr lang="cs-CZ" sz="2400" dirty="0" smtClean="0"/>
              <a:t> </a:t>
            </a:r>
            <a:r>
              <a:rPr lang="cs-CZ" sz="2400" dirty="0" err="1" smtClean="0"/>
              <a:t>Vault</a:t>
            </a:r>
            <a:endParaRPr lang="cs-CZ" sz="2400" dirty="0"/>
          </a:p>
        </p:txBody>
      </p:sp>
    </p:spTree>
    <p:extLst>
      <p:ext uri="{BB962C8B-B14F-4D97-AF65-F5344CB8AC3E}">
        <p14:creationId xmlns:p14="http://schemas.microsoft.com/office/powerpoint/2010/main" val="4283481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Brief</a:t>
            </a:r>
            <a:r>
              <a:rPr lang="cs-CZ" dirty="0" smtClean="0"/>
              <a:t> </a:t>
            </a:r>
            <a:r>
              <a:rPr lang="cs-CZ" dirty="0" err="1" smtClean="0"/>
              <a:t>historical</a:t>
            </a:r>
            <a:r>
              <a:rPr lang="cs-CZ" dirty="0" smtClean="0"/>
              <a:t> </a:t>
            </a:r>
            <a:r>
              <a:rPr lang="cs-CZ" dirty="0" err="1" smtClean="0"/>
              <a:t>overview</a:t>
            </a:r>
            <a:endParaRPr lang="cs-CZ" dirty="0"/>
          </a:p>
        </p:txBody>
      </p:sp>
      <p:sp>
        <p:nvSpPr>
          <p:cNvPr id="3" name="Zástupný symbol pro obsah 2"/>
          <p:cNvSpPr>
            <a:spLocks noGrp="1"/>
          </p:cNvSpPr>
          <p:nvPr>
            <p:ph sz="quarter" idx="1"/>
          </p:nvPr>
        </p:nvSpPr>
        <p:spPr/>
        <p:txBody>
          <a:bodyPr/>
          <a:lstStyle/>
          <a:p>
            <a:r>
              <a:rPr lang="cs-CZ" dirty="0" smtClean="0"/>
              <a:t>1918: </a:t>
            </a:r>
            <a:r>
              <a:rPr lang="cs-CZ" dirty="0" err="1" smtClean="0"/>
              <a:t>Czechoslovakia</a:t>
            </a:r>
            <a:endParaRPr lang="cs-CZ" dirty="0"/>
          </a:p>
        </p:txBody>
      </p:sp>
      <p:pic>
        <p:nvPicPr>
          <p:cNvPr id="1026" name="Picture 2" descr="http://predseda.psytrance.cz/mapy/mapa-ceskoslovensko-hory-reky.jpg"/>
          <p:cNvPicPr>
            <a:picLocks noChangeAspect="1" noChangeArrowheads="1"/>
          </p:cNvPicPr>
          <p:nvPr/>
        </p:nvPicPr>
        <p:blipFill>
          <a:blip r:embed="rId2" cstate="print"/>
          <a:srcRect/>
          <a:stretch>
            <a:fillRect/>
          </a:stretch>
        </p:blipFill>
        <p:spPr bwMode="auto">
          <a:xfrm>
            <a:off x="467544" y="2420888"/>
            <a:ext cx="8132319" cy="3960440"/>
          </a:xfrm>
          <a:prstGeom prst="rect">
            <a:avLst/>
          </a:prstGeom>
          <a:noFill/>
        </p:spPr>
      </p:pic>
    </p:spTree>
    <p:extLst>
      <p:ext uri="{BB962C8B-B14F-4D97-AF65-F5344CB8AC3E}">
        <p14:creationId xmlns:p14="http://schemas.microsoft.com/office/powerpoint/2010/main" val="3082783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The</a:t>
            </a:r>
            <a:r>
              <a:rPr lang="cs-CZ" dirty="0" smtClean="0"/>
              <a:t> </a:t>
            </a:r>
            <a:r>
              <a:rPr lang="cs-CZ" b="1" dirty="0" err="1" smtClean="0"/>
              <a:t>Czechoslovak</a:t>
            </a:r>
            <a:r>
              <a:rPr lang="cs-CZ" b="1" dirty="0" smtClean="0"/>
              <a:t> Socialist </a:t>
            </a:r>
            <a:r>
              <a:rPr lang="cs-CZ" b="1" dirty="0" err="1" smtClean="0"/>
              <a:t>Republic</a:t>
            </a:r>
            <a:endParaRPr lang="cs-CZ" dirty="0"/>
          </a:p>
        </p:txBody>
      </p:sp>
      <p:sp>
        <p:nvSpPr>
          <p:cNvPr id="3" name="Zástupný symbol pro obsah 2"/>
          <p:cNvSpPr>
            <a:spLocks noGrp="1"/>
          </p:cNvSpPr>
          <p:nvPr>
            <p:ph sz="quarter" idx="1"/>
          </p:nvPr>
        </p:nvSpPr>
        <p:spPr/>
        <p:txBody>
          <a:bodyPr/>
          <a:lstStyle/>
          <a:p>
            <a:pPr>
              <a:buNone/>
            </a:pPr>
            <a:r>
              <a:rPr lang="cs-CZ" dirty="0" smtClean="0"/>
              <a:t>	</a:t>
            </a:r>
          </a:p>
          <a:p>
            <a:pPr>
              <a:buNone/>
            </a:pPr>
            <a:r>
              <a:rPr lang="cs-CZ" dirty="0" err="1" smtClean="0"/>
              <a:t>was</a:t>
            </a:r>
            <a:r>
              <a:rPr lang="cs-CZ" dirty="0" smtClean="0"/>
              <a:t> the </a:t>
            </a:r>
            <a:r>
              <a:rPr lang="cs-CZ" dirty="0" err="1" smtClean="0"/>
              <a:t>official</a:t>
            </a:r>
            <a:r>
              <a:rPr lang="cs-CZ" dirty="0" smtClean="0"/>
              <a:t> </a:t>
            </a:r>
            <a:r>
              <a:rPr lang="cs-CZ" dirty="0" err="1" smtClean="0"/>
              <a:t>name</a:t>
            </a:r>
            <a:r>
              <a:rPr lang="cs-CZ" dirty="0" smtClean="0"/>
              <a:t> </a:t>
            </a:r>
            <a:r>
              <a:rPr lang="cs-CZ" dirty="0" err="1" smtClean="0"/>
              <a:t>of</a:t>
            </a:r>
            <a:r>
              <a:rPr lang="cs-CZ" dirty="0" smtClean="0"/>
              <a:t> </a:t>
            </a:r>
            <a:r>
              <a:rPr lang="cs-CZ" dirty="0" err="1" smtClean="0">
                <a:hlinkClick r:id="rId2" tooltip="Czechoslovakia"/>
              </a:rPr>
              <a:t>Czechoslovakia</a:t>
            </a:r>
            <a:r>
              <a:rPr lang="cs-CZ" dirty="0" smtClean="0"/>
              <a:t> </a:t>
            </a:r>
            <a:r>
              <a:rPr lang="cs-CZ" dirty="0" err="1" smtClean="0"/>
              <a:t>from</a:t>
            </a:r>
            <a:r>
              <a:rPr lang="cs-CZ" dirty="0" smtClean="0"/>
              <a:t> </a:t>
            </a:r>
            <a:r>
              <a:rPr lang="cs-CZ" dirty="0" smtClean="0"/>
              <a:t>1960</a:t>
            </a:r>
          </a:p>
          <a:p>
            <a:pPr>
              <a:buNone/>
            </a:pPr>
            <a:r>
              <a:rPr lang="cs-CZ" dirty="0" err="1" smtClean="0"/>
              <a:t>under</a:t>
            </a:r>
            <a:r>
              <a:rPr lang="cs-CZ" dirty="0" smtClean="0"/>
              <a:t> the influence </a:t>
            </a:r>
            <a:r>
              <a:rPr lang="cs-CZ" dirty="0" err="1" smtClean="0"/>
              <a:t>of</a:t>
            </a:r>
            <a:r>
              <a:rPr lang="cs-CZ" dirty="0" smtClean="0"/>
              <a:t> </a:t>
            </a:r>
            <a:r>
              <a:rPr lang="cs-CZ" dirty="0" err="1" smtClean="0"/>
              <a:t>Soviet</a:t>
            </a:r>
            <a:r>
              <a:rPr lang="cs-CZ" dirty="0" smtClean="0"/>
              <a:t> Union</a:t>
            </a:r>
          </a:p>
          <a:p>
            <a:pPr>
              <a:buNone/>
            </a:pPr>
            <a:r>
              <a:rPr lang="cs-CZ" dirty="0" err="1" smtClean="0"/>
              <a:t>education</a:t>
            </a:r>
            <a:r>
              <a:rPr lang="cs-CZ" dirty="0" smtClean="0"/>
              <a:t> </a:t>
            </a:r>
            <a:r>
              <a:rPr lang="cs-CZ" dirty="0" err="1" smtClean="0"/>
              <a:t>influenced</a:t>
            </a:r>
            <a:r>
              <a:rPr lang="cs-CZ" dirty="0" smtClean="0"/>
              <a:t> by </a:t>
            </a:r>
            <a:r>
              <a:rPr lang="cs-CZ" dirty="0" err="1" smtClean="0"/>
              <a:t>soviet</a:t>
            </a:r>
            <a:r>
              <a:rPr lang="cs-CZ" dirty="0" smtClean="0"/>
              <a:t> school </a:t>
            </a:r>
            <a:r>
              <a:rPr lang="cs-CZ" dirty="0" err="1" smtClean="0"/>
              <a:t>system</a:t>
            </a:r>
            <a:r>
              <a:rPr lang="cs-CZ" dirty="0" smtClean="0"/>
              <a:t>:</a:t>
            </a:r>
            <a:br>
              <a:rPr lang="cs-CZ" dirty="0" smtClean="0"/>
            </a:br>
            <a:r>
              <a:rPr lang="cs-CZ" dirty="0" smtClean="0"/>
              <a:t>- </a:t>
            </a:r>
            <a:r>
              <a:rPr lang="cs-CZ" dirty="0" err="1" smtClean="0"/>
              <a:t>Makarenko</a:t>
            </a:r>
            <a:r>
              <a:rPr lang="cs-CZ" dirty="0" smtClean="0"/>
              <a:t> school</a:t>
            </a:r>
            <a:endParaRPr lang="cs-CZ" dirty="0"/>
          </a:p>
          <a:p>
            <a:pPr>
              <a:buNone/>
            </a:pPr>
            <a:r>
              <a:rPr lang="cs-CZ" dirty="0"/>
              <a:t>	</a:t>
            </a:r>
            <a:r>
              <a:rPr lang="cs-CZ" dirty="0" smtClean="0"/>
              <a:t>- no </a:t>
            </a:r>
            <a:r>
              <a:rPr lang="cs-CZ" dirty="0" err="1" smtClean="0"/>
              <a:t>alternatives</a:t>
            </a:r>
            <a:endParaRPr lang="cs-CZ" dirty="0" smtClean="0"/>
          </a:p>
          <a:p>
            <a:pPr>
              <a:buNone/>
            </a:pPr>
            <a:r>
              <a:rPr lang="cs-CZ" dirty="0"/>
              <a:t>	</a:t>
            </a:r>
            <a:r>
              <a:rPr lang="cs-CZ" dirty="0" smtClean="0"/>
              <a:t>- </a:t>
            </a:r>
            <a:r>
              <a:rPr lang="cs-CZ" dirty="0" err="1" smtClean="0"/>
              <a:t>methodical</a:t>
            </a:r>
            <a:r>
              <a:rPr lang="cs-CZ" dirty="0" smtClean="0"/>
              <a:t> </a:t>
            </a:r>
            <a:r>
              <a:rPr lang="cs-CZ" dirty="0" err="1" smtClean="0"/>
              <a:t>guides</a:t>
            </a:r>
            <a:r>
              <a:rPr lang="cs-CZ" dirty="0" smtClean="0"/>
              <a:t> </a:t>
            </a:r>
          </a:p>
          <a:p>
            <a:pPr>
              <a:buNone/>
            </a:pPr>
            <a:endParaRPr lang="cs-CZ" dirty="0"/>
          </a:p>
          <a:p>
            <a:pPr>
              <a:buNone/>
            </a:pPr>
            <a:r>
              <a:rPr lang="cs-CZ" dirty="0" err="1" smtClean="0"/>
              <a:t>after</a:t>
            </a:r>
            <a:r>
              <a:rPr lang="cs-CZ" dirty="0" smtClean="0"/>
              <a:t> </a:t>
            </a:r>
            <a:r>
              <a:rPr lang="cs-CZ" dirty="0"/>
              <a:t>the </a:t>
            </a:r>
            <a:r>
              <a:rPr lang="cs-CZ" dirty="0">
                <a:hlinkClick r:id="rId3" tooltip="Velvet Revolution"/>
              </a:rPr>
              <a:t>Velvet </a:t>
            </a:r>
            <a:r>
              <a:rPr lang="cs-CZ" dirty="0" err="1">
                <a:hlinkClick r:id="rId3" tooltip="Velvet Revolution"/>
              </a:rPr>
              <a:t>Revolution</a:t>
            </a:r>
            <a:r>
              <a:rPr lang="cs-CZ" dirty="0"/>
              <a:t> in </a:t>
            </a:r>
            <a:r>
              <a:rPr lang="cs-CZ" dirty="0" smtClean="0"/>
              <a:t>1989</a:t>
            </a:r>
          </a:p>
          <a:p>
            <a:pPr>
              <a:buNone/>
            </a:pPr>
            <a:r>
              <a:rPr lang="cs-CZ" dirty="0" smtClean="0"/>
              <a:t>	- </a:t>
            </a:r>
            <a:r>
              <a:rPr lang="cs-CZ" dirty="0" err="1" smtClean="0"/>
              <a:t>restauration</a:t>
            </a:r>
            <a:r>
              <a:rPr lang="cs-CZ" dirty="0" smtClean="0"/>
              <a:t> </a:t>
            </a:r>
            <a:r>
              <a:rPr lang="cs-CZ" dirty="0" err="1" smtClean="0"/>
              <a:t>of</a:t>
            </a:r>
            <a:r>
              <a:rPr lang="cs-CZ" dirty="0" smtClean="0"/>
              <a:t> free school</a:t>
            </a:r>
          </a:p>
          <a:p>
            <a:pPr>
              <a:buNone/>
            </a:pPr>
            <a:endParaRPr lang="cs-CZ" dirty="0"/>
          </a:p>
        </p:txBody>
      </p:sp>
    </p:spTree>
    <p:extLst>
      <p:ext uri="{BB962C8B-B14F-4D97-AF65-F5344CB8AC3E}">
        <p14:creationId xmlns:p14="http://schemas.microsoft.com/office/powerpoint/2010/main" val="4204585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sz="quarter" idx="1"/>
          </p:nvPr>
        </p:nvSpPr>
        <p:spPr>
          <a:xfrm>
            <a:off x="457200" y="1340768"/>
            <a:ext cx="8229600" cy="4785395"/>
          </a:xfrm>
        </p:spPr>
        <p:txBody>
          <a:bodyPr/>
          <a:lstStyle/>
          <a:p>
            <a:r>
              <a:rPr lang="cs-CZ" dirty="0" smtClean="0"/>
              <a:t>1993: </a:t>
            </a:r>
            <a:r>
              <a:rPr lang="cs-CZ" dirty="0" err="1" smtClean="0"/>
              <a:t>Czech</a:t>
            </a:r>
            <a:r>
              <a:rPr lang="cs-CZ" dirty="0" smtClean="0"/>
              <a:t> </a:t>
            </a:r>
            <a:r>
              <a:rPr lang="cs-CZ" dirty="0" err="1" smtClean="0"/>
              <a:t>republic</a:t>
            </a:r>
            <a:endParaRPr lang="cs-CZ" dirty="0" smtClean="0"/>
          </a:p>
          <a:p>
            <a:pPr>
              <a:buNone/>
            </a:pPr>
            <a:endParaRPr lang="cs-CZ" dirty="0"/>
          </a:p>
        </p:txBody>
      </p:sp>
      <p:pic>
        <p:nvPicPr>
          <p:cNvPr id="20482" name="Picture 2" descr="http://www.ezilon.com/maps/images/europe/Czech-physical-map.gif"/>
          <p:cNvPicPr>
            <a:picLocks noChangeAspect="1" noChangeArrowheads="1"/>
          </p:cNvPicPr>
          <p:nvPr/>
        </p:nvPicPr>
        <p:blipFill>
          <a:blip r:embed="rId2" cstate="print"/>
          <a:srcRect/>
          <a:stretch>
            <a:fillRect/>
          </a:stretch>
        </p:blipFill>
        <p:spPr bwMode="auto">
          <a:xfrm>
            <a:off x="431032" y="2044887"/>
            <a:ext cx="8245424" cy="4554838"/>
          </a:xfrm>
          <a:prstGeom prst="rect">
            <a:avLst/>
          </a:prstGeom>
          <a:noFill/>
        </p:spPr>
      </p:pic>
    </p:spTree>
    <p:extLst>
      <p:ext uri="{BB962C8B-B14F-4D97-AF65-F5344CB8AC3E}">
        <p14:creationId xmlns:p14="http://schemas.microsoft.com/office/powerpoint/2010/main" val="91498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normAutofit fontScale="92500"/>
          </a:bodyPr>
          <a:lstStyle/>
          <a:p>
            <a:r>
              <a:rPr lang="cs-CZ" sz="2400" dirty="0" err="1" smtClean="0"/>
              <a:t>Compulsory</a:t>
            </a:r>
            <a:r>
              <a:rPr lang="cs-CZ" sz="2400" dirty="0" smtClean="0"/>
              <a:t> </a:t>
            </a:r>
            <a:r>
              <a:rPr lang="cs-CZ" sz="2400" dirty="0" err="1" smtClean="0"/>
              <a:t>school</a:t>
            </a:r>
            <a:r>
              <a:rPr lang="cs-CZ" sz="2400" dirty="0" smtClean="0"/>
              <a:t> </a:t>
            </a:r>
            <a:r>
              <a:rPr lang="cs-CZ" sz="2400" dirty="0" err="1" smtClean="0"/>
              <a:t>attendance</a:t>
            </a:r>
            <a:endParaRPr lang="cs-CZ" sz="2400" dirty="0" smtClean="0"/>
          </a:p>
          <a:p>
            <a:r>
              <a:rPr lang="cs-CZ" sz="2400" dirty="0" err="1" smtClean="0"/>
              <a:t>Literacy</a:t>
            </a:r>
            <a:r>
              <a:rPr lang="cs-CZ" sz="2400" dirty="0" smtClean="0"/>
              <a:t> </a:t>
            </a:r>
            <a:r>
              <a:rPr lang="cs-CZ" sz="2400" dirty="0" err="1" smtClean="0"/>
              <a:t>rate</a:t>
            </a:r>
            <a:r>
              <a:rPr lang="cs-CZ" sz="2400" dirty="0" smtClean="0"/>
              <a:t> </a:t>
            </a:r>
            <a:r>
              <a:rPr lang="cs-CZ" sz="2400" dirty="0" smtClean="0"/>
              <a:t>96 %</a:t>
            </a:r>
            <a:endParaRPr lang="cs-CZ" sz="2400" dirty="0" smtClean="0"/>
          </a:p>
          <a:p>
            <a:r>
              <a:rPr lang="cs-CZ" sz="2400" dirty="0" err="1" smtClean="0"/>
              <a:t>Classification</a:t>
            </a:r>
            <a:r>
              <a:rPr lang="cs-CZ" sz="2400" dirty="0" smtClean="0"/>
              <a:t> (</a:t>
            </a:r>
            <a:r>
              <a:rPr lang="cs-CZ" sz="2400" dirty="0" err="1" smtClean="0"/>
              <a:t>grades</a:t>
            </a:r>
            <a:r>
              <a:rPr lang="cs-CZ" sz="2400" dirty="0" smtClean="0"/>
              <a:t>) </a:t>
            </a:r>
            <a:r>
              <a:rPr lang="cs-CZ" sz="2400" dirty="0" err="1" smtClean="0"/>
              <a:t>system</a:t>
            </a:r>
            <a:r>
              <a:rPr lang="cs-CZ" sz="2400" dirty="0" smtClean="0"/>
              <a:t>: 1 – 5 </a:t>
            </a:r>
          </a:p>
          <a:p>
            <a:r>
              <a:rPr lang="cs-CZ" sz="2400" dirty="0" err="1" smtClean="0"/>
              <a:t>Preschool</a:t>
            </a:r>
            <a:r>
              <a:rPr lang="cs-CZ" sz="2400" dirty="0" smtClean="0"/>
              <a:t> </a:t>
            </a:r>
            <a:r>
              <a:rPr lang="cs-CZ" sz="2400" dirty="0" err="1" smtClean="0"/>
              <a:t>enrollment</a:t>
            </a:r>
            <a:r>
              <a:rPr lang="cs-CZ" sz="2400" dirty="0" smtClean="0"/>
              <a:t> </a:t>
            </a:r>
            <a:r>
              <a:rPr lang="cs-CZ" sz="2400" dirty="0" err="1" smtClean="0"/>
              <a:t>is</a:t>
            </a:r>
            <a:r>
              <a:rPr lang="cs-CZ" sz="2400" dirty="0" smtClean="0"/>
              <a:t> </a:t>
            </a:r>
            <a:r>
              <a:rPr lang="cs-CZ" sz="2400" dirty="0" err="1" smtClean="0"/>
              <a:t>guaranteed</a:t>
            </a:r>
            <a:r>
              <a:rPr lang="cs-CZ" sz="2400" dirty="0" smtClean="0"/>
              <a:t> for </a:t>
            </a:r>
            <a:r>
              <a:rPr lang="cs-CZ" sz="2400" dirty="0" err="1" smtClean="0"/>
              <a:t>children</a:t>
            </a:r>
            <a:r>
              <a:rPr lang="cs-CZ" sz="2400" dirty="0" smtClean="0"/>
              <a:t> in </a:t>
            </a:r>
            <a:r>
              <a:rPr lang="cs-CZ" sz="2400" dirty="0" err="1" smtClean="0"/>
              <a:t>their</a:t>
            </a:r>
            <a:r>
              <a:rPr lang="cs-CZ" sz="2400" dirty="0" smtClean="0"/>
              <a:t> last </a:t>
            </a:r>
            <a:r>
              <a:rPr lang="cs-CZ" sz="2400" dirty="0" err="1" smtClean="0"/>
              <a:t>year</a:t>
            </a:r>
            <a:r>
              <a:rPr lang="cs-CZ" sz="2400" dirty="0" smtClean="0"/>
              <a:t> </a:t>
            </a:r>
            <a:r>
              <a:rPr lang="cs-CZ" sz="2400" dirty="0" err="1" smtClean="0"/>
              <a:t>before</a:t>
            </a:r>
            <a:r>
              <a:rPr lang="cs-CZ" sz="2400" dirty="0" smtClean="0"/>
              <a:t> </a:t>
            </a:r>
            <a:r>
              <a:rPr lang="cs-CZ" sz="2400" dirty="0" err="1" smtClean="0"/>
              <a:t>entering</a:t>
            </a:r>
            <a:r>
              <a:rPr lang="cs-CZ" sz="2400" dirty="0" smtClean="0"/>
              <a:t> </a:t>
            </a:r>
            <a:r>
              <a:rPr lang="cs-CZ" sz="2400" dirty="0" err="1" smtClean="0"/>
              <a:t>elementary</a:t>
            </a:r>
            <a:r>
              <a:rPr lang="cs-CZ" sz="2400" dirty="0" smtClean="0"/>
              <a:t> </a:t>
            </a:r>
            <a:r>
              <a:rPr lang="cs-CZ" sz="2400" dirty="0" smtClean="0"/>
              <a:t>school</a:t>
            </a:r>
          </a:p>
          <a:p>
            <a:r>
              <a:rPr lang="cs-CZ" sz="2400" dirty="0" err="1" smtClean="0"/>
              <a:t>Preschool</a:t>
            </a:r>
            <a:r>
              <a:rPr lang="cs-CZ" sz="2400" dirty="0" smtClean="0"/>
              <a:t> </a:t>
            </a:r>
            <a:r>
              <a:rPr lang="cs-CZ" sz="2400" dirty="0" err="1" smtClean="0"/>
              <a:t>education</a:t>
            </a:r>
            <a:r>
              <a:rPr lang="cs-CZ" sz="2400" dirty="0" smtClean="0"/>
              <a:t> </a:t>
            </a:r>
            <a:r>
              <a:rPr lang="cs-CZ" sz="2400" dirty="0" err="1" smtClean="0"/>
              <a:t>from</a:t>
            </a:r>
            <a:r>
              <a:rPr lang="cs-CZ" sz="2400" dirty="0" smtClean="0"/>
              <a:t> </a:t>
            </a:r>
            <a:r>
              <a:rPr lang="cs-CZ" sz="2400" dirty="0" err="1" smtClean="0"/>
              <a:t>agaes</a:t>
            </a:r>
            <a:r>
              <a:rPr lang="cs-CZ" sz="2400" dirty="0" smtClean="0"/>
              <a:t> 3-6</a:t>
            </a:r>
            <a:endParaRPr lang="cs-CZ" sz="2400" dirty="0" smtClean="0"/>
          </a:p>
          <a:p>
            <a:r>
              <a:rPr lang="cs-CZ" sz="2400" dirty="0" err="1" smtClean="0"/>
              <a:t>Elementary</a:t>
            </a:r>
            <a:r>
              <a:rPr lang="cs-CZ" sz="2400" dirty="0" smtClean="0"/>
              <a:t> </a:t>
            </a:r>
            <a:r>
              <a:rPr lang="cs-CZ" sz="2400" dirty="0" err="1" smtClean="0"/>
              <a:t>education</a:t>
            </a:r>
            <a:r>
              <a:rPr lang="cs-CZ" sz="2400" dirty="0" smtClean="0"/>
              <a:t> </a:t>
            </a:r>
            <a:r>
              <a:rPr lang="cs-CZ" sz="2400" dirty="0" err="1" smtClean="0"/>
              <a:t>takes</a:t>
            </a:r>
            <a:r>
              <a:rPr lang="cs-CZ" sz="2400" dirty="0" smtClean="0"/>
              <a:t> 9 </a:t>
            </a:r>
            <a:r>
              <a:rPr lang="cs-CZ" sz="2400" dirty="0" err="1" smtClean="0"/>
              <a:t>years</a:t>
            </a:r>
            <a:r>
              <a:rPr lang="cs-CZ" sz="2400" dirty="0" smtClean="0"/>
              <a:t>, </a:t>
            </a:r>
            <a:r>
              <a:rPr lang="cs-CZ" sz="2400" dirty="0" err="1" smtClean="0"/>
              <a:t>usually</a:t>
            </a:r>
            <a:r>
              <a:rPr lang="cs-CZ" sz="2400" dirty="0" smtClean="0"/>
              <a:t> </a:t>
            </a:r>
            <a:r>
              <a:rPr lang="cs-CZ" sz="2400" dirty="0" err="1" smtClean="0"/>
              <a:t>from</a:t>
            </a:r>
            <a:r>
              <a:rPr lang="cs-CZ" sz="2400" dirty="0" smtClean="0"/>
              <a:t> </a:t>
            </a:r>
            <a:r>
              <a:rPr lang="cs-CZ" sz="2400" dirty="0" err="1" smtClean="0"/>
              <a:t>ages</a:t>
            </a:r>
            <a:r>
              <a:rPr lang="cs-CZ" sz="2400" dirty="0" smtClean="0"/>
              <a:t> </a:t>
            </a:r>
            <a:r>
              <a:rPr lang="cs-CZ" sz="2400" dirty="0" smtClean="0"/>
              <a:t>  6-15</a:t>
            </a:r>
          </a:p>
          <a:p>
            <a:r>
              <a:rPr lang="cs-CZ" sz="2400" dirty="0" err="1" smtClean="0"/>
              <a:t>Elementary</a:t>
            </a:r>
            <a:r>
              <a:rPr lang="cs-CZ" sz="2400" dirty="0" smtClean="0"/>
              <a:t> Education </a:t>
            </a:r>
            <a:r>
              <a:rPr lang="cs-CZ" sz="2400" dirty="0" err="1" smtClean="0"/>
              <a:t>is</a:t>
            </a:r>
            <a:r>
              <a:rPr lang="cs-CZ" sz="2400" dirty="0" smtClean="0"/>
              <a:t> </a:t>
            </a:r>
            <a:r>
              <a:rPr lang="cs-CZ" sz="2400" dirty="0" err="1" smtClean="0"/>
              <a:t>compulsory</a:t>
            </a:r>
            <a:endParaRPr lang="cs-CZ" sz="2400" dirty="0" smtClean="0"/>
          </a:p>
          <a:p>
            <a:r>
              <a:rPr lang="cs-CZ" sz="2400" dirty="0" err="1" smtClean="0"/>
              <a:t>Elementary</a:t>
            </a:r>
            <a:r>
              <a:rPr lang="cs-CZ" sz="2400" dirty="0" smtClean="0"/>
              <a:t> </a:t>
            </a:r>
            <a:r>
              <a:rPr lang="cs-CZ" sz="2400" dirty="0" err="1" smtClean="0"/>
              <a:t>education</a:t>
            </a:r>
            <a:r>
              <a:rPr lang="cs-CZ" sz="2400" dirty="0" smtClean="0"/>
              <a:t> </a:t>
            </a:r>
            <a:r>
              <a:rPr lang="cs-CZ" sz="2400" dirty="0" err="1" smtClean="0"/>
              <a:t>is</a:t>
            </a:r>
            <a:r>
              <a:rPr lang="cs-CZ" sz="2400" dirty="0" smtClean="0"/>
              <a:t> </a:t>
            </a:r>
            <a:r>
              <a:rPr lang="cs-CZ" sz="2400" dirty="0" err="1" smtClean="0"/>
              <a:t>divided</a:t>
            </a:r>
            <a:r>
              <a:rPr lang="cs-CZ" sz="2400" dirty="0" smtClean="0"/>
              <a:t> </a:t>
            </a:r>
            <a:r>
              <a:rPr lang="cs-CZ" sz="2400" dirty="0" err="1" smtClean="0"/>
              <a:t>into</a:t>
            </a:r>
            <a:r>
              <a:rPr lang="cs-CZ" sz="2400" dirty="0" smtClean="0"/>
              <a:t> </a:t>
            </a:r>
            <a:r>
              <a:rPr lang="cs-CZ" sz="2400" dirty="0" err="1" smtClean="0"/>
              <a:t>two</a:t>
            </a:r>
            <a:r>
              <a:rPr lang="cs-CZ" sz="2400" dirty="0" smtClean="0"/>
              <a:t> </a:t>
            </a:r>
            <a:r>
              <a:rPr lang="cs-CZ" sz="2400" dirty="0" err="1" smtClean="0"/>
              <a:t>stages</a:t>
            </a:r>
            <a:r>
              <a:rPr lang="cs-CZ" sz="2400" dirty="0" smtClean="0"/>
              <a:t>: </a:t>
            </a:r>
            <a:r>
              <a:rPr lang="cs-CZ" sz="2400" dirty="0" err="1" smtClean="0"/>
              <a:t>primary</a:t>
            </a:r>
            <a:r>
              <a:rPr lang="cs-CZ" sz="2400" dirty="0" smtClean="0"/>
              <a:t> (grade 1 – 5) </a:t>
            </a:r>
            <a:r>
              <a:rPr lang="cs-CZ" sz="2400" dirty="0" err="1" smtClean="0"/>
              <a:t>and</a:t>
            </a:r>
            <a:r>
              <a:rPr lang="cs-CZ" sz="2400" dirty="0" smtClean="0"/>
              <a:t> </a:t>
            </a:r>
            <a:r>
              <a:rPr lang="cs-CZ" sz="2400" dirty="0" err="1" smtClean="0"/>
              <a:t>lower</a:t>
            </a:r>
            <a:r>
              <a:rPr lang="cs-CZ" sz="2400" dirty="0" smtClean="0"/>
              <a:t> </a:t>
            </a:r>
            <a:r>
              <a:rPr lang="cs-CZ" sz="2400" dirty="0" err="1" smtClean="0"/>
              <a:t>secondary</a:t>
            </a:r>
            <a:r>
              <a:rPr lang="cs-CZ" sz="2400" dirty="0" smtClean="0"/>
              <a:t> (</a:t>
            </a:r>
            <a:r>
              <a:rPr lang="cs-CZ" sz="2400" dirty="0" err="1" smtClean="0"/>
              <a:t>stage</a:t>
            </a:r>
            <a:r>
              <a:rPr lang="cs-CZ" sz="2400" dirty="0" smtClean="0"/>
              <a:t> 6-9)</a:t>
            </a:r>
          </a:p>
          <a:p>
            <a:r>
              <a:rPr lang="cs-CZ" sz="2400" dirty="0" smtClean="0"/>
              <a:t>In </a:t>
            </a:r>
            <a:r>
              <a:rPr lang="cs-CZ" sz="2400" dirty="0" err="1" smtClean="0"/>
              <a:t>addition</a:t>
            </a:r>
            <a:r>
              <a:rPr lang="cs-CZ" sz="2400" dirty="0" smtClean="0"/>
              <a:t>, </a:t>
            </a:r>
            <a:r>
              <a:rPr lang="cs-CZ" sz="2400" dirty="0" err="1" smtClean="0"/>
              <a:t>children</a:t>
            </a:r>
            <a:r>
              <a:rPr lang="cs-CZ" sz="2400" dirty="0" smtClean="0"/>
              <a:t> </a:t>
            </a:r>
            <a:r>
              <a:rPr lang="cs-CZ" sz="2400" dirty="0" err="1" smtClean="0"/>
              <a:t>have</a:t>
            </a:r>
            <a:r>
              <a:rPr lang="cs-CZ" sz="2400" dirty="0" smtClean="0"/>
              <a:t> the </a:t>
            </a:r>
            <a:r>
              <a:rPr lang="cs-CZ" sz="2400" dirty="0" err="1" smtClean="0"/>
              <a:t>option</a:t>
            </a:r>
            <a:r>
              <a:rPr lang="cs-CZ" sz="2400" dirty="0" smtClean="0"/>
              <a:t> to </a:t>
            </a:r>
            <a:r>
              <a:rPr lang="cs-CZ" sz="2400" dirty="0" err="1" smtClean="0"/>
              <a:t>apply</a:t>
            </a:r>
            <a:r>
              <a:rPr lang="cs-CZ" sz="2400" dirty="0" smtClean="0"/>
              <a:t> for </a:t>
            </a:r>
            <a:r>
              <a:rPr lang="cs-CZ" sz="2400" dirty="0" err="1" smtClean="0"/>
              <a:t>gymansium</a:t>
            </a:r>
            <a:r>
              <a:rPr lang="cs-CZ" sz="2400" dirty="0" smtClean="0"/>
              <a:t> </a:t>
            </a:r>
            <a:r>
              <a:rPr lang="cs-CZ" sz="2400" dirty="0" err="1" smtClean="0"/>
              <a:t>or</a:t>
            </a:r>
            <a:r>
              <a:rPr lang="cs-CZ" sz="2400" dirty="0" smtClean="0"/>
              <a:t> </a:t>
            </a:r>
            <a:r>
              <a:rPr lang="cs-CZ" sz="2400" dirty="0" err="1" smtClean="0"/>
              <a:t>concervatory</a:t>
            </a:r>
            <a:r>
              <a:rPr lang="cs-CZ" sz="2400" dirty="0" smtClean="0"/>
              <a:t> (</a:t>
            </a:r>
            <a:r>
              <a:rPr lang="cs-CZ" sz="2400" dirty="0" err="1" smtClean="0"/>
              <a:t>high</a:t>
            </a:r>
            <a:r>
              <a:rPr lang="cs-CZ" sz="2400" dirty="0" smtClean="0"/>
              <a:t> school </a:t>
            </a:r>
            <a:r>
              <a:rPr lang="cs-CZ" sz="2400" dirty="0" err="1" smtClean="0"/>
              <a:t>leve</a:t>
            </a:r>
            <a:r>
              <a:rPr lang="cs-CZ" sz="2400" dirty="0" err="1" smtClean="0"/>
              <a:t>l</a:t>
            </a:r>
            <a:r>
              <a:rPr lang="cs-CZ" sz="2400" dirty="0" smtClean="0"/>
              <a:t>)</a:t>
            </a:r>
            <a:endParaRPr lang="cs-CZ" sz="2400" dirty="0" smtClean="0"/>
          </a:p>
          <a:p>
            <a:pPr>
              <a:buNone/>
            </a:pPr>
            <a:endParaRPr lang="cs-CZ" dirty="0"/>
          </a:p>
        </p:txBody>
      </p:sp>
    </p:spTree>
    <p:extLst>
      <p:ext uri="{BB962C8B-B14F-4D97-AF65-F5344CB8AC3E}">
        <p14:creationId xmlns:p14="http://schemas.microsoft.com/office/powerpoint/2010/main" val="2955674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Basic </a:t>
            </a:r>
            <a:r>
              <a:rPr lang="cs-CZ" dirty="0" err="1" smtClean="0"/>
              <a:t>facts</a:t>
            </a:r>
            <a:endParaRPr lang="cs-CZ" dirty="0"/>
          </a:p>
        </p:txBody>
      </p:sp>
      <p:sp>
        <p:nvSpPr>
          <p:cNvPr id="3" name="Zástupný symbol pro obsah 2"/>
          <p:cNvSpPr>
            <a:spLocks noGrp="1"/>
          </p:cNvSpPr>
          <p:nvPr>
            <p:ph sz="quarter" idx="1"/>
          </p:nvPr>
        </p:nvSpPr>
        <p:spPr/>
        <p:txBody>
          <a:bodyPr/>
          <a:lstStyle/>
          <a:p>
            <a:r>
              <a:rPr lang="cs-CZ" sz="2400" dirty="0" err="1" smtClean="0"/>
              <a:t>Upper</a:t>
            </a:r>
            <a:r>
              <a:rPr lang="cs-CZ" sz="2400" dirty="0" smtClean="0"/>
              <a:t> </a:t>
            </a:r>
            <a:r>
              <a:rPr lang="cs-CZ" sz="2400" dirty="0" err="1"/>
              <a:t>s</a:t>
            </a:r>
            <a:r>
              <a:rPr lang="cs-CZ" sz="2400" dirty="0" err="1" smtClean="0"/>
              <a:t>econdary</a:t>
            </a:r>
            <a:r>
              <a:rPr lang="cs-CZ" sz="2400" dirty="0" smtClean="0"/>
              <a:t> </a:t>
            </a:r>
            <a:r>
              <a:rPr lang="cs-CZ" sz="2400" dirty="0" err="1" smtClean="0"/>
              <a:t>education</a:t>
            </a:r>
            <a:r>
              <a:rPr lang="cs-CZ" sz="2400" dirty="0" smtClean="0"/>
              <a:t> (</a:t>
            </a:r>
            <a:r>
              <a:rPr lang="cs-CZ" sz="2400" dirty="0" err="1" smtClean="0"/>
              <a:t>high</a:t>
            </a:r>
            <a:r>
              <a:rPr lang="cs-CZ" sz="2400" dirty="0" smtClean="0"/>
              <a:t> school) </a:t>
            </a:r>
            <a:r>
              <a:rPr lang="cs-CZ" sz="2400" dirty="0" err="1" smtClean="0"/>
              <a:t>can</a:t>
            </a:r>
            <a:r>
              <a:rPr lang="cs-CZ" sz="2400" dirty="0" smtClean="0"/>
              <a:t> </a:t>
            </a:r>
            <a:r>
              <a:rPr lang="cs-CZ" sz="2400" dirty="0" err="1" smtClean="0"/>
              <a:t>be</a:t>
            </a:r>
            <a:r>
              <a:rPr lang="cs-CZ" sz="2400" dirty="0" smtClean="0"/>
              <a:t> </a:t>
            </a:r>
            <a:r>
              <a:rPr lang="cs-CZ" sz="2400" dirty="0" err="1" smtClean="0"/>
              <a:t>general</a:t>
            </a:r>
            <a:r>
              <a:rPr lang="cs-CZ" sz="2400" dirty="0" smtClean="0"/>
              <a:t> </a:t>
            </a:r>
            <a:r>
              <a:rPr lang="cs-CZ" sz="2400" dirty="0" err="1" smtClean="0"/>
              <a:t>or</a:t>
            </a:r>
            <a:r>
              <a:rPr lang="cs-CZ" sz="2400" dirty="0" smtClean="0"/>
              <a:t> </a:t>
            </a:r>
            <a:r>
              <a:rPr lang="cs-CZ" sz="2400" dirty="0" err="1" smtClean="0"/>
              <a:t>vocational</a:t>
            </a:r>
            <a:endParaRPr lang="cs-CZ" sz="2400" dirty="0" smtClean="0"/>
          </a:p>
          <a:p>
            <a:r>
              <a:rPr lang="cs-CZ" sz="2400" dirty="0" err="1" smtClean="0"/>
              <a:t>Upper</a:t>
            </a:r>
            <a:r>
              <a:rPr lang="cs-CZ" sz="2400" dirty="0" smtClean="0"/>
              <a:t> </a:t>
            </a:r>
            <a:r>
              <a:rPr lang="cs-CZ" sz="2400" dirty="0" err="1" smtClean="0"/>
              <a:t>secondary</a:t>
            </a:r>
            <a:r>
              <a:rPr lang="cs-CZ" sz="2400" dirty="0" smtClean="0"/>
              <a:t> </a:t>
            </a:r>
            <a:r>
              <a:rPr lang="cs-CZ" sz="2400" dirty="0" err="1" smtClean="0"/>
              <a:t>education</a:t>
            </a:r>
            <a:r>
              <a:rPr lang="cs-CZ" sz="2400" dirty="0" smtClean="0"/>
              <a:t> </a:t>
            </a:r>
            <a:r>
              <a:rPr lang="cs-CZ" sz="2400" dirty="0" err="1" smtClean="0"/>
              <a:t>takes</a:t>
            </a:r>
            <a:r>
              <a:rPr lang="cs-CZ" sz="2400" dirty="0" smtClean="0"/>
              <a:t> 3 – 4 </a:t>
            </a:r>
            <a:r>
              <a:rPr lang="cs-CZ" sz="2400" dirty="0" err="1" smtClean="0"/>
              <a:t>years</a:t>
            </a:r>
            <a:r>
              <a:rPr lang="cs-CZ" sz="2400" dirty="0" smtClean="0"/>
              <a:t> and </a:t>
            </a:r>
            <a:r>
              <a:rPr lang="cs-CZ" sz="2400" dirty="0" err="1" smtClean="0"/>
              <a:t>is</a:t>
            </a:r>
            <a:r>
              <a:rPr lang="cs-CZ" sz="2400" dirty="0" smtClean="0"/>
              <a:t> </a:t>
            </a:r>
            <a:r>
              <a:rPr lang="cs-CZ" sz="2400" dirty="0" err="1" smtClean="0"/>
              <a:t>mandatory</a:t>
            </a:r>
            <a:endParaRPr lang="cs-CZ" sz="2400" dirty="0" smtClean="0"/>
          </a:p>
          <a:p>
            <a:r>
              <a:rPr lang="cs-CZ" sz="2400" dirty="0" err="1" smtClean="0"/>
              <a:t>State</a:t>
            </a:r>
            <a:r>
              <a:rPr lang="cs-CZ" sz="2400" dirty="0" smtClean="0"/>
              <a:t> </a:t>
            </a:r>
            <a:r>
              <a:rPr lang="cs-CZ" sz="2400" dirty="0" err="1" smtClean="0"/>
              <a:t>exam</a:t>
            </a:r>
            <a:r>
              <a:rPr lang="cs-CZ" sz="2400" dirty="0" smtClean="0"/>
              <a:t> </a:t>
            </a:r>
            <a:r>
              <a:rPr lang="cs-CZ" sz="2400" dirty="0" err="1" smtClean="0"/>
              <a:t>called</a:t>
            </a:r>
            <a:r>
              <a:rPr lang="cs-CZ" sz="2400" dirty="0" smtClean="0"/>
              <a:t> Maturity </a:t>
            </a:r>
            <a:r>
              <a:rPr lang="cs-CZ" sz="2400" dirty="0" err="1" smtClean="0"/>
              <a:t>leaving</a:t>
            </a:r>
            <a:r>
              <a:rPr lang="cs-CZ" sz="2400" dirty="0" smtClean="0"/>
              <a:t> </a:t>
            </a:r>
            <a:r>
              <a:rPr lang="cs-CZ" sz="2400" dirty="0" err="1" smtClean="0"/>
              <a:t>exam</a:t>
            </a:r>
            <a:r>
              <a:rPr lang="cs-CZ" sz="2400" dirty="0" smtClean="0"/>
              <a:t> </a:t>
            </a:r>
            <a:br>
              <a:rPr lang="cs-CZ" sz="2400" dirty="0" smtClean="0"/>
            </a:br>
            <a:r>
              <a:rPr lang="cs-CZ" sz="2400" dirty="0" err="1" smtClean="0"/>
              <a:t>four</a:t>
            </a:r>
            <a:r>
              <a:rPr lang="cs-CZ" sz="2400" dirty="0" smtClean="0"/>
              <a:t> </a:t>
            </a:r>
            <a:r>
              <a:rPr lang="cs-CZ" sz="2400" dirty="0" err="1" smtClean="0"/>
              <a:t>subjects</a:t>
            </a:r>
            <a:r>
              <a:rPr lang="cs-CZ" sz="2400" dirty="0" smtClean="0"/>
              <a:t> (Czech </a:t>
            </a:r>
            <a:r>
              <a:rPr lang="cs-CZ" sz="2400" dirty="0" err="1" smtClean="0"/>
              <a:t>langugage</a:t>
            </a:r>
            <a:r>
              <a:rPr lang="cs-CZ" sz="2400" dirty="0" smtClean="0"/>
              <a:t>, </a:t>
            </a:r>
            <a:r>
              <a:rPr lang="cs-CZ" sz="2400" dirty="0" err="1" smtClean="0"/>
              <a:t>foreign</a:t>
            </a:r>
            <a:r>
              <a:rPr lang="cs-CZ" sz="2400" dirty="0" smtClean="0"/>
              <a:t> </a:t>
            </a:r>
            <a:r>
              <a:rPr lang="cs-CZ" sz="2400" dirty="0" err="1" smtClean="0"/>
              <a:t>language</a:t>
            </a:r>
            <a:r>
              <a:rPr lang="cs-CZ" sz="2400" dirty="0" smtClean="0"/>
              <a:t>, </a:t>
            </a:r>
            <a:r>
              <a:rPr lang="cs-CZ" sz="2400" dirty="0" err="1" smtClean="0"/>
              <a:t>two</a:t>
            </a:r>
            <a:r>
              <a:rPr lang="cs-CZ" sz="2400" dirty="0" smtClean="0"/>
              <a:t> </a:t>
            </a:r>
            <a:r>
              <a:rPr lang="cs-CZ" sz="2400" dirty="0" err="1" smtClean="0"/>
              <a:t>subject</a:t>
            </a:r>
            <a:r>
              <a:rPr lang="cs-CZ" sz="2400" dirty="0" smtClean="0"/>
              <a:t> </a:t>
            </a:r>
            <a:r>
              <a:rPr lang="cs-CZ" sz="2400" dirty="0" err="1" smtClean="0"/>
              <a:t>must-choose</a:t>
            </a:r>
            <a:r>
              <a:rPr lang="cs-CZ" sz="2400" dirty="0" smtClean="0"/>
              <a:t>)</a:t>
            </a:r>
            <a:br>
              <a:rPr lang="cs-CZ" sz="2400" dirty="0" smtClean="0"/>
            </a:br>
            <a:r>
              <a:rPr lang="cs-CZ" sz="2400" dirty="0" smtClean="0"/>
              <a:t>Maturity </a:t>
            </a:r>
            <a:r>
              <a:rPr lang="cs-CZ" sz="2400" dirty="0" err="1" smtClean="0"/>
              <a:t>leaving</a:t>
            </a:r>
            <a:r>
              <a:rPr lang="cs-CZ" sz="2400" dirty="0" smtClean="0"/>
              <a:t> </a:t>
            </a:r>
            <a:r>
              <a:rPr lang="cs-CZ" sz="2400" dirty="0" err="1" smtClean="0"/>
              <a:t>certificate</a:t>
            </a:r>
            <a:endParaRPr lang="cs-CZ" sz="2400" dirty="0" smtClean="0"/>
          </a:p>
          <a:p>
            <a:endParaRPr lang="cs-CZ" sz="2400" dirty="0" smtClean="0"/>
          </a:p>
          <a:p>
            <a:r>
              <a:rPr lang="cs-CZ" sz="2400" dirty="0" err="1" smtClean="0"/>
              <a:t>Tertiary</a:t>
            </a:r>
            <a:r>
              <a:rPr lang="cs-CZ" sz="2400" dirty="0" smtClean="0"/>
              <a:t> </a:t>
            </a:r>
            <a:r>
              <a:rPr lang="cs-CZ" sz="2400" dirty="0" err="1" smtClean="0"/>
              <a:t>education</a:t>
            </a:r>
            <a:r>
              <a:rPr lang="cs-CZ" sz="2400" dirty="0" smtClean="0"/>
              <a:t>: Bologna </a:t>
            </a:r>
            <a:r>
              <a:rPr lang="cs-CZ" sz="2400" dirty="0" err="1" smtClean="0"/>
              <a:t>process</a:t>
            </a:r>
            <a:endParaRPr lang="cs-CZ" sz="2400" dirty="0" smtClean="0"/>
          </a:p>
          <a:p>
            <a:r>
              <a:rPr lang="cs-CZ" sz="2400" dirty="0" err="1" smtClean="0"/>
              <a:t>Bachelor</a:t>
            </a:r>
            <a:r>
              <a:rPr lang="cs-CZ" sz="2400" dirty="0" smtClean="0"/>
              <a:t> and Master </a:t>
            </a:r>
            <a:r>
              <a:rPr lang="cs-CZ" sz="2400" dirty="0" err="1" smtClean="0"/>
              <a:t>degree</a:t>
            </a:r>
            <a:r>
              <a:rPr lang="cs-CZ" sz="2400" dirty="0" smtClean="0"/>
              <a:t> university </a:t>
            </a:r>
            <a:r>
              <a:rPr lang="cs-CZ" sz="2400" dirty="0" err="1" smtClean="0"/>
              <a:t>studies</a:t>
            </a:r>
            <a:endParaRPr lang="cs-CZ" sz="2400" dirty="0"/>
          </a:p>
        </p:txBody>
      </p:sp>
    </p:spTree>
    <p:extLst>
      <p:ext uri="{BB962C8B-B14F-4D97-AF65-F5344CB8AC3E}">
        <p14:creationId xmlns:p14="http://schemas.microsoft.com/office/powerpoint/2010/main" val="3453852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ISCED</a:t>
            </a:r>
            <a:endParaRPr lang="cs-CZ" dirty="0"/>
          </a:p>
        </p:txBody>
      </p:sp>
      <p:sp>
        <p:nvSpPr>
          <p:cNvPr id="3" name="Zástupný symbol pro obsah 2"/>
          <p:cNvSpPr>
            <a:spLocks noGrp="1"/>
          </p:cNvSpPr>
          <p:nvPr>
            <p:ph sz="quarter" idx="1"/>
          </p:nvPr>
        </p:nvSpPr>
        <p:spPr/>
        <p:txBody>
          <a:bodyPr>
            <a:normAutofit/>
          </a:bodyPr>
          <a:lstStyle/>
          <a:p>
            <a:r>
              <a:rPr lang="en-US" dirty="0"/>
              <a:t>The International Standard Classification of Education is a classification of education approved by UNESCO in 1976. </a:t>
            </a:r>
            <a:endParaRPr lang="cs-CZ" dirty="0" smtClean="0"/>
          </a:p>
          <a:p>
            <a:r>
              <a:rPr lang="en-US" dirty="0" smtClean="0"/>
              <a:t>It </a:t>
            </a:r>
            <a:r>
              <a:rPr lang="en-US" dirty="0"/>
              <a:t>belongs to the family of economic and social classifications of the United Nations</a:t>
            </a:r>
            <a:r>
              <a:rPr lang="en-US" dirty="0" smtClean="0"/>
              <a:t>.</a:t>
            </a:r>
            <a:endParaRPr lang="cs-CZ" dirty="0" smtClean="0"/>
          </a:p>
          <a:p>
            <a:r>
              <a:rPr lang="en-US" dirty="0"/>
              <a:t>The second version, known as ISCED 1997, was approved in November 1997 as part of an effort to increase the comparability of statistics in education. </a:t>
            </a:r>
            <a:endParaRPr lang="cs-CZ" dirty="0" smtClean="0"/>
          </a:p>
          <a:p>
            <a:r>
              <a:rPr lang="en-US" dirty="0" smtClean="0"/>
              <a:t>The </a:t>
            </a:r>
            <a:r>
              <a:rPr lang="en-US" dirty="0"/>
              <a:t>classification covered two measurable variables: levels (introduced by 7) and areas of education (introduced by 25). </a:t>
            </a:r>
            <a:endParaRPr lang="cs-CZ" dirty="0" smtClean="0"/>
          </a:p>
          <a:p>
            <a:r>
              <a:rPr lang="en-US" dirty="0" smtClean="0"/>
              <a:t>In </a:t>
            </a:r>
            <a:r>
              <a:rPr lang="en-US" dirty="0"/>
              <a:t>the 2011 version, ISCED introduces 9 levels (instead of the previous 7) by dividing tertiary pre-doctoral education into three levels.</a:t>
            </a:r>
            <a:endParaRPr lang="cs-CZ" dirty="0" smtClean="0"/>
          </a:p>
        </p:txBody>
      </p:sp>
    </p:spTree>
    <p:extLst>
      <p:ext uri="{BB962C8B-B14F-4D97-AF65-F5344CB8AC3E}">
        <p14:creationId xmlns:p14="http://schemas.microsoft.com/office/powerpoint/2010/main" val="116002621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ped-prezentace-4-3-cz.potx" id="{A2D83281-9DF1-455E-A4DD-AE9E20873FD3}" vid="{C580A734-C016-44FD-B726-208E9D0A6DB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muni-ped-prezentace-4-3-cz</Template>
  <TotalTime>72</TotalTime>
  <Words>954</Words>
  <Application>Microsoft Office PowerPoint</Application>
  <PresentationFormat>Předvádění na obrazovce (4:3)</PresentationFormat>
  <Paragraphs>118</Paragraphs>
  <Slides>19</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19</vt:i4>
      </vt:variant>
    </vt:vector>
  </HeadingPairs>
  <TitlesOfParts>
    <vt:vector size="24" baseType="lpstr">
      <vt:lpstr>Arial</vt:lpstr>
      <vt:lpstr>Tahoma</vt:lpstr>
      <vt:lpstr>Wingdings</vt:lpstr>
      <vt:lpstr>Prezentace_MU_CZ</vt:lpstr>
      <vt:lpstr>Dokument</vt:lpstr>
      <vt:lpstr>CZECH EDUCATIONAL SYSTEM</vt:lpstr>
      <vt:lpstr>Seminar work</vt:lpstr>
      <vt:lpstr>Seminar work – presentation</vt:lpstr>
      <vt:lpstr>Brief historical overview</vt:lpstr>
      <vt:lpstr>The Czechoslovak Socialist Republic</vt:lpstr>
      <vt:lpstr>Introduction</vt:lpstr>
      <vt:lpstr>Basic facts</vt:lpstr>
      <vt:lpstr>Basic facts</vt:lpstr>
      <vt:lpstr>ISCED</vt:lpstr>
      <vt:lpstr>Prezentace aplikace PowerPoint</vt:lpstr>
      <vt:lpstr>Educational reform</vt:lpstr>
      <vt:lpstr>Basic education</vt:lpstr>
      <vt:lpstr>Framework Educational Programme for Basic Education </vt:lpstr>
      <vt:lpstr>Objectives of basic education</vt:lpstr>
      <vt:lpstr>Objectives of basic education</vt:lpstr>
      <vt:lpstr>Educational fields</vt:lpstr>
      <vt:lpstr>Key competencies </vt:lpstr>
      <vt:lpstr>Cross-Curricular Subjects </vt:lpstr>
      <vt:lpstr>Cross-curricular subjects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Petra Vystrčilová</dc:creator>
  <cp:lastModifiedBy>Radek Pospíšil</cp:lastModifiedBy>
  <cp:revision>33</cp:revision>
  <dcterms:created xsi:type="dcterms:W3CDTF">2023-12-01T12:30:12Z</dcterms:created>
  <dcterms:modified xsi:type="dcterms:W3CDTF">2024-10-17T09:33:05Z</dcterms:modified>
</cp:coreProperties>
</file>