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nice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259E15-4B49-45A4-8F01-CE787B106AD7}" type="datetimeFigureOut">
              <a:rPr lang="cs-CZ" smtClean="0"/>
              <a:t>12.11.2010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BB3E02E-EC1D-48DF-B553-8A5FD55C7B0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59E15-4B49-45A4-8F01-CE787B106AD7}" type="datetimeFigureOut">
              <a:rPr lang="cs-CZ" smtClean="0"/>
              <a:t>12.11.2010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3E02E-EC1D-48DF-B553-8A5FD55C7B0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59E15-4B49-45A4-8F01-CE787B106AD7}" type="datetimeFigureOut">
              <a:rPr lang="cs-CZ" smtClean="0"/>
              <a:t>12.11.2010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3E02E-EC1D-48DF-B553-8A5FD55C7B0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59E15-4B49-45A4-8F01-CE787B106AD7}" type="datetimeFigureOut">
              <a:rPr lang="cs-CZ" smtClean="0"/>
              <a:t>12.11.2010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3E02E-EC1D-48DF-B553-8A5FD55C7B03}" type="slidenum">
              <a:rPr lang="cs-CZ" smtClean="0"/>
              <a:t>‹#›</a:t>
            </a:fld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59E15-4B49-45A4-8F01-CE787B106AD7}" type="datetimeFigureOut">
              <a:rPr lang="cs-CZ" smtClean="0"/>
              <a:t>12.11.2010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3E02E-EC1D-48DF-B553-8A5FD55C7B03}" type="slidenum">
              <a:rPr lang="cs-CZ" smtClean="0"/>
              <a:t>‹#›</a:t>
            </a:fld>
            <a:endParaRPr lang="cs-CZ"/>
          </a:p>
        </p:txBody>
      </p:sp>
      <p:sp>
        <p:nvSpPr>
          <p:cNvPr id="7" name="Dvojitá šip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59E15-4B49-45A4-8F01-CE787B106AD7}" type="datetimeFigureOut">
              <a:rPr lang="cs-CZ" smtClean="0"/>
              <a:t>12.11.2010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3E02E-EC1D-48DF-B553-8A5FD55C7B03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59E15-4B49-45A4-8F01-CE787B106AD7}" type="datetimeFigureOut">
              <a:rPr lang="cs-CZ" smtClean="0"/>
              <a:t>12.11.2010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3E02E-EC1D-48DF-B553-8A5FD55C7B03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59E15-4B49-45A4-8F01-CE787B106AD7}" type="datetimeFigureOut">
              <a:rPr lang="cs-CZ" smtClean="0"/>
              <a:t>12.11.2010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3E02E-EC1D-48DF-B553-8A5FD55C7B03}" type="slidenum">
              <a:rPr lang="cs-CZ" smtClean="0"/>
              <a:t>‹#›</a:t>
            </a:fld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59E15-4B49-45A4-8F01-CE787B106AD7}" type="datetimeFigureOut">
              <a:rPr lang="cs-CZ" smtClean="0"/>
              <a:t>12.11.2010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3E02E-EC1D-48DF-B553-8A5FD55C7B0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259E15-4B49-45A4-8F01-CE787B106AD7}" type="datetimeFigureOut">
              <a:rPr lang="cs-CZ" smtClean="0"/>
              <a:t>12.11.2010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3E02E-EC1D-48DF-B553-8A5FD55C7B03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259E15-4B49-45A4-8F01-CE787B106AD7}" type="datetimeFigureOut">
              <a:rPr lang="cs-CZ" smtClean="0"/>
              <a:t>12.11.2010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BB3E02E-EC1D-48DF-B553-8A5FD55C7B03}" type="slidenum">
              <a:rPr lang="cs-CZ" smtClean="0"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nice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nice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259E15-4B49-45A4-8F01-CE787B106AD7}" type="datetimeFigureOut">
              <a:rPr lang="cs-CZ" smtClean="0"/>
              <a:t>12.11.2010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BB3E02E-EC1D-48DF-B553-8A5FD55C7B03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Optické iluze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273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024744" cy="720080"/>
          </a:xfrm>
        </p:spPr>
        <p:txBody>
          <a:bodyPr/>
          <a:lstStyle/>
          <a:p>
            <a:r>
              <a:rPr lang="cs-CZ" dirty="0" smtClean="0"/>
              <a:t>Co je větší, delší?</a:t>
            </a:r>
            <a:endParaRPr lang="cs-CZ" dirty="0"/>
          </a:p>
        </p:txBody>
      </p:sp>
      <p:pic>
        <p:nvPicPr>
          <p:cNvPr id="9218" name="Picture 2" descr="C:\Users\Kateřina Linhartová\Desktop\squar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076225"/>
            <a:ext cx="5230787" cy="57224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7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024744" cy="720080"/>
          </a:xfrm>
        </p:spPr>
        <p:txBody>
          <a:bodyPr/>
          <a:lstStyle/>
          <a:p>
            <a:r>
              <a:rPr lang="cs-CZ" dirty="0"/>
              <a:t>Co je větší, delší?</a:t>
            </a:r>
          </a:p>
        </p:txBody>
      </p:sp>
      <p:pic>
        <p:nvPicPr>
          <p:cNvPr id="10242" name="Picture 2" descr="C:\Users\Kateřina Linhartová\Desktop\OK_Poggendorf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335" y="908720"/>
            <a:ext cx="5760640" cy="54759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Přímá spojnice 3"/>
          <p:cNvCxnSpPr/>
          <p:nvPr/>
        </p:nvCxnSpPr>
        <p:spPr>
          <a:xfrm>
            <a:off x="2411760" y="1844824"/>
            <a:ext cx="3888432" cy="40324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8925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024744" cy="864096"/>
          </a:xfrm>
        </p:spPr>
        <p:txBody>
          <a:bodyPr/>
          <a:lstStyle/>
          <a:p>
            <a:r>
              <a:rPr lang="cs-CZ" dirty="0"/>
              <a:t>Co je větší, delší?</a:t>
            </a:r>
          </a:p>
        </p:txBody>
      </p:sp>
      <p:pic>
        <p:nvPicPr>
          <p:cNvPr id="11266" name="Picture 2" descr="C:\Users\Kateřina Linhartová\Desktop\OK_Trojuhelnik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387" y="1628800"/>
            <a:ext cx="4403948" cy="44039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délník 2"/>
          <p:cNvSpPr/>
          <p:nvPr/>
        </p:nvSpPr>
        <p:spPr>
          <a:xfrm>
            <a:off x="2699792" y="1988840"/>
            <a:ext cx="3816424" cy="37444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5" name="Přímá spojnice 4"/>
          <p:cNvCxnSpPr>
            <a:stCxn id="3" idx="0"/>
            <a:endCxn id="3" idx="2"/>
          </p:cNvCxnSpPr>
          <p:nvPr/>
        </p:nvCxnSpPr>
        <p:spPr>
          <a:xfrm>
            <a:off x="4608004" y="1988840"/>
            <a:ext cx="0" cy="3744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Přímá spojnice 6"/>
          <p:cNvCxnSpPr>
            <a:stCxn id="3" idx="1"/>
            <a:endCxn id="3" idx="3"/>
          </p:cNvCxnSpPr>
          <p:nvPr/>
        </p:nvCxnSpPr>
        <p:spPr>
          <a:xfrm>
            <a:off x="2699792" y="3861048"/>
            <a:ext cx="38164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0569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024744" cy="792088"/>
          </a:xfrm>
        </p:spPr>
        <p:txBody>
          <a:bodyPr/>
          <a:lstStyle/>
          <a:p>
            <a:r>
              <a:rPr lang="cs-CZ" dirty="0"/>
              <a:t>Co je větší, delší?</a:t>
            </a:r>
          </a:p>
        </p:txBody>
      </p:sp>
      <p:pic>
        <p:nvPicPr>
          <p:cNvPr id="12290" name="Picture 2" descr="C:\Users\Kateřina Linhartová\Desktop\OK_Lichobeznik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341480"/>
            <a:ext cx="4423643" cy="43322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Přímá spojnice 5"/>
          <p:cNvCxnSpPr/>
          <p:nvPr/>
        </p:nvCxnSpPr>
        <p:spPr>
          <a:xfrm flipV="1">
            <a:off x="3779912" y="1700808"/>
            <a:ext cx="0" cy="2088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 flipV="1">
            <a:off x="5292080" y="1700808"/>
            <a:ext cx="0" cy="2088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7344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024744" cy="757888"/>
          </a:xfrm>
        </p:spPr>
        <p:txBody>
          <a:bodyPr/>
          <a:lstStyle/>
          <a:p>
            <a:r>
              <a:rPr lang="cs-CZ" dirty="0"/>
              <a:t>Co je větší, delší?</a:t>
            </a:r>
          </a:p>
        </p:txBody>
      </p:sp>
      <p:pic>
        <p:nvPicPr>
          <p:cNvPr id="13314" name="Picture 2" descr="C:\Users\Kateřina Linhartová\Desktop\OK_Ebbinghou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" y="1632025"/>
            <a:ext cx="7219776" cy="43750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Přímá spojnice 5"/>
          <p:cNvCxnSpPr/>
          <p:nvPr/>
        </p:nvCxnSpPr>
        <p:spPr>
          <a:xfrm>
            <a:off x="2267744" y="3408218"/>
            <a:ext cx="52565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2267744" y="4293096"/>
            <a:ext cx="52565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293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024744" cy="864096"/>
          </a:xfrm>
        </p:spPr>
        <p:txBody>
          <a:bodyPr/>
          <a:lstStyle/>
          <a:p>
            <a:r>
              <a:rPr lang="cs-CZ" dirty="0" smtClean="0"/>
              <a:t>Zahleď se a…</a:t>
            </a:r>
            <a:endParaRPr lang="cs-CZ" dirty="0"/>
          </a:p>
        </p:txBody>
      </p:sp>
      <p:pic>
        <p:nvPicPr>
          <p:cNvPr id="14338" name="Picture 2" descr="C:\Users\Kateřina Linhartová\Desktop\OK_Srdc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268760"/>
            <a:ext cx="5074815" cy="50748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44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024744" cy="720080"/>
          </a:xfrm>
        </p:spPr>
        <p:txBody>
          <a:bodyPr/>
          <a:lstStyle/>
          <a:p>
            <a:r>
              <a:rPr lang="cs-CZ" dirty="0" smtClean="0"/>
              <a:t>Zahleď se a…</a:t>
            </a:r>
            <a:endParaRPr lang="cs-CZ" dirty="0"/>
          </a:p>
        </p:txBody>
      </p:sp>
      <p:pic>
        <p:nvPicPr>
          <p:cNvPr id="15362" name="Picture 2" descr="C:\Users\Kateřina Linhartová\Desktop\jesus-illusi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038" y="1156030"/>
            <a:ext cx="5264298" cy="49177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90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024744" cy="648072"/>
          </a:xfrm>
        </p:spPr>
        <p:txBody>
          <a:bodyPr>
            <a:normAutofit fontScale="90000"/>
          </a:bodyPr>
          <a:lstStyle/>
          <a:p>
            <a:r>
              <a:rPr lang="cs-CZ" dirty="0"/>
              <a:t>Zahleď se a…</a:t>
            </a:r>
          </a:p>
        </p:txBody>
      </p:sp>
      <p:pic>
        <p:nvPicPr>
          <p:cNvPr id="16386" name="Picture 2" descr="C:\Users\Kateřina Linhartová\Desktop\OK_Zarovk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836712"/>
            <a:ext cx="3722414" cy="56870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255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024744" cy="57606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Bliká?</a:t>
            </a:r>
            <a:endParaRPr lang="cs-CZ" dirty="0"/>
          </a:p>
        </p:txBody>
      </p:sp>
      <p:pic>
        <p:nvPicPr>
          <p:cNvPr id="17410" name="Picture 2" descr="C:\Users\Kateřina Linhartová\Desktop\OK_Mrizkova-iluz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836712"/>
            <a:ext cx="5698008" cy="56980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52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024744" cy="648072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Jsou barvy stejné?</a:t>
            </a:r>
            <a:endParaRPr lang="cs-CZ" dirty="0"/>
          </a:p>
        </p:txBody>
      </p:sp>
      <p:pic>
        <p:nvPicPr>
          <p:cNvPr id="18434" name="Picture 2" descr="C:\Users\Kateřina Linhartová\Desktop\OK_Sed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349" y="2564904"/>
            <a:ext cx="6868969" cy="13899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22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611560" y="476672"/>
            <a:ext cx="7024744" cy="57606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Pohybují se?</a:t>
            </a:r>
            <a:endParaRPr lang="cs-CZ" dirty="0"/>
          </a:p>
        </p:txBody>
      </p:sp>
      <p:pic>
        <p:nvPicPr>
          <p:cNvPr id="1026" name="Picture 2" descr="C:\Users\Kateřina Linhartová\Desktop\static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258" y="1026148"/>
            <a:ext cx="9240258" cy="51193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06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024744" cy="1143000"/>
          </a:xfrm>
        </p:spPr>
        <p:txBody>
          <a:bodyPr/>
          <a:lstStyle/>
          <a:p>
            <a:r>
              <a:rPr lang="cs-CZ" dirty="0"/>
              <a:t>Jsou barvy stejné?</a:t>
            </a:r>
          </a:p>
        </p:txBody>
      </p:sp>
      <p:pic>
        <p:nvPicPr>
          <p:cNvPr id="19458" name="Picture 2" descr="C:\Users\Kateřina Linhartová\Desktop\OK_Whit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463" y="2423639"/>
            <a:ext cx="6308873" cy="36517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8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7024744" cy="1143000"/>
          </a:xfrm>
        </p:spPr>
        <p:txBody>
          <a:bodyPr/>
          <a:lstStyle/>
          <a:p>
            <a:r>
              <a:rPr lang="cs-CZ" dirty="0" smtClean="0"/>
              <a:t>Pohybují se?</a:t>
            </a:r>
            <a:endParaRPr lang="cs-CZ" dirty="0"/>
          </a:p>
        </p:txBody>
      </p:sp>
      <p:pic>
        <p:nvPicPr>
          <p:cNvPr id="2050" name="Picture 2" descr="C:\Users\Kateřina Linhartová\Desktop\static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764704"/>
            <a:ext cx="5112568" cy="50921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09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024744" cy="792088"/>
          </a:xfrm>
        </p:spPr>
        <p:txBody>
          <a:bodyPr/>
          <a:lstStyle/>
          <a:p>
            <a:r>
              <a:rPr lang="cs-CZ" dirty="0" smtClean="0"/>
              <a:t>Pohybují se?</a:t>
            </a:r>
            <a:endParaRPr lang="cs-CZ" dirty="0"/>
          </a:p>
        </p:txBody>
      </p:sp>
      <p:pic>
        <p:nvPicPr>
          <p:cNvPr id="3074" name="Picture 2" descr="C:\Users\Kateřina Linhartová\Desktop\static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24" y="1196752"/>
            <a:ext cx="6964759" cy="52310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571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024744" cy="57606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Pohybuje se?</a:t>
            </a:r>
            <a:endParaRPr lang="cs-CZ" dirty="0"/>
          </a:p>
        </p:txBody>
      </p:sp>
      <p:pic>
        <p:nvPicPr>
          <p:cNvPr id="6146" name="Picture 2" descr="C:\Users\Kateřina Linhartová\Desktop\doncurtai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5" y="1412776"/>
            <a:ext cx="9001125" cy="4838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50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7024744" cy="648072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Pouze pro dospělé</a:t>
            </a:r>
            <a:endParaRPr lang="cs-CZ" dirty="0"/>
          </a:p>
        </p:txBody>
      </p:sp>
      <p:pic>
        <p:nvPicPr>
          <p:cNvPr id="4099" name="Picture 3" descr="C:\Users\Kateřina Linhartová\Desktop\sex-cz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8423674" cy="42960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13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024744" cy="792088"/>
          </a:xfrm>
        </p:spPr>
        <p:txBody>
          <a:bodyPr/>
          <a:lstStyle/>
          <a:p>
            <a:r>
              <a:rPr lang="cs-CZ" dirty="0" smtClean="0"/>
              <a:t>Co vidíte?</a:t>
            </a:r>
            <a:endParaRPr lang="cs-CZ" dirty="0"/>
          </a:p>
        </p:txBody>
      </p:sp>
      <p:pic>
        <p:nvPicPr>
          <p:cNvPr id="5122" name="Picture 2" descr="C:\Users\Kateřina Linhartová\Desktop\OK_Znak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92225"/>
            <a:ext cx="7859740" cy="15719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94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024744" cy="864096"/>
          </a:xfrm>
        </p:spPr>
        <p:txBody>
          <a:bodyPr/>
          <a:lstStyle/>
          <a:p>
            <a:r>
              <a:rPr lang="cs-CZ" dirty="0" smtClean="0"/>
              <a:t>Přečti, co se píše…</a:t>
            </a:r>
            <a:endParaRPr lang="cs-CZ" dirty="0"/>
          </a:p>
        </p:txBody>
      </p:sp>
      <p:pic>
        <p:nvPicPr>
          <p:cNvPr id="7170" name="Picture 2" descr="C:\Users\Kateřina Linhartová\Desktop\OK_BarvyPism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888" y="1148789"/>
            <a:ext cx="4978424" cy="51186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74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316" y="116632"/>
            <a:ext cx="7024744" cy="792088"/>
          </a:xfrm>
        </p:spPr>
        <p:txBody>
          <a:bodyPr/>
          <a:lstStyle/>
          <a:p>
            <a:r>
              <a:rPr lang="cs-CZ" dirty="0" smtClean="0"/>
              <a:t>Přijď blíž</a:t>
            </a:r>
            <a:endParaRPr lang="cs-CZ" dirty="0"/>
          </a:p>
        </p:txBody>
      </p:sp>
      <p:pic>
        <p:nvPicPr>
          <p:cNvPr id="8194" name="Picture 2" descr="C:\Users\Kateřina Linhartová\Desktop\centralpoi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7" y="764704"/>
            <a:ext cx="5613747" cy="56137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97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</TotalTime>
  <Words>80</Words>
  <Application>Microsoft Office PowerPoint</Application>
  <PresentationFormat>Předvádění na obrazovce (4:3)</PresentationFormat>
  <Paragraphs>20</Paragraphs>
  <Slides>20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Shluk</vt:lpstr>
      <vt:lpstr>Optické iluze</vt:lpstr>
      <vt:lpstr>Pohybují se?</vt:lpstr>
      <vt:lpstr>Pohybují se?</vt:lpstr>
      <vt:lpstr>Pohybují se?</vt:lpstr>
      <vt:lpstr>Pohybuje se?</vt:lpstr>
      <vt:lpstr>Pouze pro dospělé</vt:lpstr>
      <vt:lpstr>Co vidíte?</vt:lpstr>
      <vt:lpstr>Přečti, co se píše…</vt:lpstr>
      <vt:lpstr>Přijď blíž</vt:lpstr>
      <vt:lpstr>Co je větší, delší?</vt:lpstr>
      <vt:lpstr>Co je větší, delší?</vt:lpstr>
      <vt:lpstr>Co je větší, delší?</vt:lpstr>
      <vt:lpstr>Co je větší, delší?</vt:lpstr>
      <vt:lpstr>Co je větší, delší?</vt:lpstr>
      <vt:lpstr>Zahleď se a…</vt:lpstr>
      <vt:lpstr>Zahleď se a…</vt:lpstr>
      <vt:lpstr>Zahleď se a…</vt:lpstr>
      <vt:lpstr>Bliká?</vt:lpstr>
      <vt:lpstr>Jsou barvy stejné?</vt:lpstr>
      <vt:lpstr>Jsou barvy stejné?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Optické iluze</dc:title>
  <dc:creator>Kateřina Linhartová</dc:creator>
  <cp:lastModifiedBy>Kateřina Linhartová</cp:lastModifiedBy>
  <cp:revision>3</cp:revision>
  <dcterms:created xsi:type="dcterms:W3CDTF">2010-11-12T16:55:33Z</dcterms:created>
  <dcterms:modified xsi:type="dcterms:W3CDTF">2010-11-12T17:20:47Z</dcterms:modified>
</cp:coreProperties>
</file>