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sldIdLst>
    <p:sldId id="256" r:id="rId2"/>
    <p:sldId id="265" r:id="rId3"/>
    <p:sldId id="258" r:id="rId4"/>
    <p:sldId id="257" r:id="rId5"/>
  </p:sldIdLst>
  <p:sldSz cx="9144000" cy="5143500" type="screen16x9"/>
  <p:notesSz cx="6858000" cy="9144000"/>
  <p:defaultTextStyle>
    <a:lvl1pPr marL="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0" autoAdjust="0"/>
    <p:restoredTop sz="87621" autoAdjust="0"/>
  </p:normalViewPr>
  <p:slideViewPr>
    <p:cSldViewPr>
      <p:cViewPr varScale="1">
        <p:scale>
          <a:sx n="59" d="100"/>
          <a:sy n="59" d="100"/>
        </p:scale>
        <p:origin x="-192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cs-CZ" sz="1200"/>
            </a:lvl1pPr>
            <a:extLst/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cs-CZ" sz="1200"/>
            </a:lvl1pPr>
            <a:extLst/>
          </a:lstStyle>
          <a:p>
            <a:fld id="{A8ADFD5B-A66C-449C-B6E8-FB716D07777D}" type="datetimeFigureOut">
              <a:rPr/>
              <a:pPr/>
              <a:t>30. 6. 2006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cs-CZ" sz="1200"/>
            </a:lvl1pPr>
            <a:extLst/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cs-CZ" sz="1200"/>
            </a:lvl1pPr>
            <a:extLst/>
          </a:lstStyle>
          <a:p>
            <a:fld id="{CA5D3BF3-D352-46FC-8343-31F56E6730EA}" type="slidenum">
              <a:rPr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 eaLnBrk="1" latinLnBrk="0" hangingPunct="1">
              <a:buNone/>
              <a:defRPr kumimoji="0" lang="cs-CZ" sz="2800">
                <a:solidFill>
                  <a:srgbClr val="FFFFFF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cs-CZ" smtClean="0"/>
              <a:t>Klepnutím lze upravit styl předlohy podnadpisů.</a:t>
            </a:r>
            <a:endParaRPr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 eaLnBrk="1" latinLnBrk="0" hangingPunct="1">
              <a:defRPr kumimoji="0" lang="cs-CZ"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kumimoji="0" lang="cs-CZ">
                <a:solidFill>
                  <a:srgbClr val="FFFFFF"/>
                </a:solidFill>
              </a:rPr>
              <a:pPr algn="ctr"/>
              <a:t>8.11.2010</a:t>
            </a:fld>
            <a:endParaRPr kumimoji="0" lang="cs-CZ" sz="200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 eaLnBrk="1" latinLnBrk="0" hangingPunct="1">
              <a:defRPr kumimoji="0" lang="cs-CZ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cs-CZ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 eaLnBrk="1" latinLnBrk="0" hangingPunct="1">
              <a:defRPr kumimoji="0" lang="cs-CZ"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kumimoji="0" lang="cs-CZ">
                <a:solidFill>
                  <a:schemeClr val="tx2"/>
                </a:solidFill>
              </a:rPr>
              <a:pPr/>
              <a:t>‹#›</a:t>
            </a:fld>
            <a:endParaRPr kumimoji="0" lang="cs-CZ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 eaLnBrk="1" latinLnBrk="0" hangingPunct="1">
              <a:defRPr kumimoji="0" lang="cs-CZ" cap="all" baseline="0"/>
            </a:lvl1pPr>
            <a:extLst/>
          </a:lstStyle>
          <a:p>
            <a:pPr eaLnBrk="1" latinLnBrk="0" hangingPunct="1"/>
            <a:r>
              <a:rPr lang="cs-CZ" smtClean="0"/>
              <a:t>Klepnutím lze upravit styl předlohy nadpisů.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cs-CZ" smtClean="0"/>
              <a:t>Klepnutím lze upravit styl předlohy nadpisů.</a:t>
            </a:r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/>
              <a:pPr/>
              <a:t>30. 6. 2006</a:t>
            </a:fld>
            <a:endParaRPr kumimoji="0" lang="cs-CZ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kumimoji="0" lang="cs-CZ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cs-CZ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 eaLnBrk="1" latinLnBrk="0" hangingPunct="1">
              <a:buNone/>
              <a:defRPr kumimoji="0" lang="cs-CZ" sz="28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cs-CZ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cs-CZ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cs-CZ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cs-CZ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 eaLnBrk="1" latinLnBrk="0" hangingPunct="1">
              <a:buNone/>
              <a:defRPr kumimoji="0" lang="cs-CZ"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F9F07-3BC7-4570-B054-79111B0A380C}" type="datetime1">
              <a:rPr/>
              <a:pPr/>
              <a:t>30. 6. 2006</a:t>
            </a:fld>
            <a:endParaRPr kumimoji="0" lang="cs-CZ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 eaLnBrk="1" latinLnBrk="0" hangingPunct="1">
              <a:defRPr kumimoji="0" lang="cs-CZ"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cs-CZ" sz="2400" b="1">
                <a:solidFill>
                  <a:srgbClr val="FFFFFF"/>
                </a:solidFill>
              </a:rPr>
              <a:pPr algn="ctr"/>
              <a:t>‹#›</a:t>
            </a:fld>
            <a:endParaRPr kumimoji="0" lang="cs-CZ" sz="240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cs-CZ" smtClean="0"/>
              <a:t>Klepnutím lze upravit styl předlohy nadpisů.</a:t>
            </a:r>
            <a:endParaRPr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/>
              <a:pPr/>
              <a:t>30. 6. 2006</a:t>
            </a:fld>
            <a:endParaRPr kumimoji="0"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cs-CZ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 eaLnBrk="1" latinLnBrk="0" hangingPunct="1">
              <a:defRPr kumimoji="0" lang="cs-CZ"/>
            </a:lvl1pPr>
            <a:extLst/>
          </a:lstStyle>
          <a:p>
            <a:pPr eaLnBrk="1" latinLnBrk="0" hangingPunct="1"/>
            <a:r>
              <a:rPr lang="cs-CZ" smtClean="0"/>
              <a:t>Klepnutím lze upravit styl předlohy nadpisů.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/>
              <a:pPr/>
              <a:t>30. 6. 2006</a:t>
            </a:fld>
            <a:endParaRPr kumimoji="0"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cs-CZ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cs-CZ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cs-CZ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cs-CZ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cs-CZ" smtClean="0"/>
              <a:t>Klepnutím lze upravit styl předlohy nadpisů.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ADB5D-B7A0-47E3-AD2D-B1A6F8614213}" type="datetime1">
              <a:rPr/>
              <a:pPr/>
              <a:t>30. 6. 2006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cs-CZ">
                <a:solidFill>
                  <a:srgbClr val="FFFFFF"/>
                </a:solidFill>
              </a:rPr>
              <a:pPr/>
              <a:t>‹#›</a:t>
            </a:fld>
            <a:endParaRPr kumimoji="0"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968126-03FC-49C0-B9B8-2B561CCC3D90}" type="datetime1">
              <a:rPr/>
              <a:pPr/>
              <a:t>30. 6. 2006</a:t>
            </a:fld>
            <a:endParaRPr kumimoji="0"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 eaLnBrk="1" latinLnBrk="0" hangingPunct="1">
              <a:defRPr kumimoji="0" lang="cs-CZ"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kumimoji="0" lang="cs-CZ">
                <a:solidFill>
                  <a:schemeClr val="tx2"/>
                </a:solidFill>
              </a:rPr>
              <a:pPr/>
              <a:t>‹#›</a:t>
            </a:fld>
            <a:endParaRPr kumimoji="0" lang="cs-CZ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 eaLnBrk="1" latinLnBrk="0" hangingPunct="1">
              <a:buNone/>
              <a:defRPr kumimoji="0" lang="cs-CZ" sz="4200" b="0"/>
            </a:lvl1pPr>
            <a:extLst/>
          </a:lstStyle>
          <a:p>
            <a:pPr eaLnBrk="1" latinLnBrk="0" hangingPunct="1"/>
            <a:r>
              <a:rPr lang="cs-CZ" smtClean="0"/>
              <a:t>Klepnutím lze upravit styl předlohy nadpisů.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A8198-4617-485E-9585-4840B69DBBA6}" type="datetime1">
              <a:rPr/>
              <a:pPr/>
              <a:t>30. 6. 2006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cs-CZ">
                <a:solidFill>
                  <a:srgbClr val="FFFFFF"/>
                </a:solidFill>
              </a:rPr>
              <a:pPr/>
              <a:t>‹#›</a:t>
            </a:fld>
            <a:endParaRPr kumimoji="0" lang="cs-CZ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eaLnBrk="1" latinLnBrk="0" hangingPunct="1">
              <a:spcAft>
                <a:spcPts val="1000"/>
              </a:spcAft>
              <a:buNone/>
              <a:defRPr kumimoji="0" lang="cs-CZ" sz="1800"/>
            </a:lvl1pPr>
            <a:lvl2pPr eaLnBrk="1" latinLnBrk="0" hangingPunct="1">
              <a:buNone/>
              <a:defRPr kumimoji="0" lang="cs-CZ" sz="1200"/>
            </a:lvl2pPr>
            <a:lvl3pPr eaLnBrk="1" latinLnBrk="0" hangingPunct="1">
              <a:buNone/>
              <a:defRPr kumimoji="0" lang="cs-CZ" sz="1000"/>
            </a:lvl3pPr>
            <a:lvl4pPr eaLnBrk="1" latinLnBrk="0" hangingPunct="1">
              <a:buNone/>
              <a:defRPr kumimoji="0" lang="cs-CZ" sz="900"/>
            </a:lvl4pPr>
            <a:lvl5pPr eaLnBrk="1" latinLnBrk="0" hangingPunct="1">
              <a:buNone/>
              <a:defRPr kumimoji="0" lang="cs-CZ" sz="9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 eaLnBrk="1" latinLnBrk="0" hangingPunct="1">
              <a:buNone/>
              <a:defRPr kumimoji="0" lang="cs-CZ"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cs-CZ" sz="1700"/>
            </a:lvl1pPr>
            <a:lvl2pPr eaLnBrk="1" latinLnBrk="0" hangingPunct="1">
              <a:buFontTx/>
              <a:buNone/>
              <a:defRPr kumimoji="0" lang="cs-CZ" sz="1200"/>
            </a:lvl2pPr>
            <a:lvl3pPr eaLnBrk="1" latinLnBrk="0" hangingPunct="1">
              <a:buFontTx/>
              <a:buNone/>
              <a:defRPr kumimoji="0" lang="cs-CZ" sz="1000"/>
            </a:lvl3pPr>
            <a:lvl4pPr eaLnBrk="1" latinLnBrk="0" hangingPunct="1">
              <a:buFontTx/>
              <a:buNone/>
              <a:defRPr kumimoji="0" lang="cs-CZ" sz="900"/>
            </a:lvl4pPr>
            <a:lvl5pPr eaLnBrk="1" latinLnBrk="0" hangingPunct="1">
              <a:buFontTx/>
              <a:buNone/>
              <a:defRPr kumimoji="0" lang="cs-CZ" sz="9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 eaLnBrk="1" latinLnBrk="0" hangingPunct="1">
              <a:buNone/>
              <a:defRPr kumimoji="0" lang="cs-CZ" sz="2800" b="0"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r>
              <a:rPr lang="cs-CZ" smtClean="0"/>
              <a:t>Klepnutím lze upravit styl předlohy nadpisů.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>
            <a:extLst/>
          </a:lstStyle>
          <a:p>
            <a:fld id="{E4606EA6-EFEA-4C30-9264-4F9291A5780D}" type="datetime1">
              <a:rPr/>
              <a:pPr/>
              <a:t>30. 6. 2006</a:t>
            </a:fld>
            <a:endParaRPr kumimoji="0" lang="cs-CZ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 eaLnBrk="1" latinLnBrk="0" hangingPunct="1">
              <a:defRPr kumimoji="0" lang="cs-CZ" sz="2800"/>
            </a:lvl1pPr>
            <a:extLst/>
          </a:lstStyle>
          <a:p>
            <a:pPr algn="ctr"/>
            <a:fld id="{8F82E0A0-C266-4798-8C8F-B9F91E9DA37E}" type="slidenum">
              <a:rPr kumimoji="0" lang="cs-CZ" sz="2800" b="1">
                <a:solidFill>
                  <a:srgbClr val="FFFFFF"/>
                </a:solidFill>
              </a:rPr>
              <a:pPr algn="ctr"/>
              <a:t>‹#›</a:t>
            </a:fld>
            <a:endParaRPr kumimoji="0" lang="cs-CZ" sz="280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>
            <a:extLst/>
          </a:lstStyle>
          <a:p>
            <a:endParaRPr kumimoji="0"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lang="cs-CZ"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rPr/>
              <a:pPr/>
              <a:t>30. 6. 2006</a:t>
            </a:fld>
            <a:endParaRPr kumimoji="0" lang="cs-CZ" sz="14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cs-CZ"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cs-CZ" sz="14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lang="cs-CZ"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cs-CZ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cs-CZ" sz="1400" b="1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cs-CZ" smtClean="0"/>
              <a:t>Klepnutím lze upravit styl předlohy nadpisů.</a:t>
            </a:r>
            <a:endParaRPr kumimoji="0"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cs-CZ"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lang="cs-CZ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cs-CZ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lang="cs-CZ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kumimoji="0" lang="cs-CZ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lang="cs-CZ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lang="cs-CZ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lang="cs-CZ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dirty="0" smtClean="0"/>
              <a:t>Intervenční </a:t>
            </a:r>
            <a:r>
              <a:rPr lang="cs-CZ" dirty="0" smtClean="0"/>
              <a:t>téma – Kvalita </a:t>
            </a:r>
            <a:r>
              <a:rPr lang="cs-CZ" dirty="0" smtClean="0"/>
              <a:t>života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>
            <a:extLst/>
          </a:lstStyle>
          <a:p>
            <a:r>
              <a:rPr lang="cs-CZ"/>
              <a:t>Tipy a nástroje k vytváření a prezentacím snímků v širokoúhlých formátech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Vynikající </a:t>
            </a:r>
            <a:r>
              <a:rPr lang="cs-CZ" dirty="0" smtClean="0"/>
              <a:t>život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Rodina – bezpečí, důvěra, opora</a:t>
            </a:r>
          </a:p>
          <a:p>
            <a:pPr>
              <a:buNone/>
            </a:pPr>
            <a:r>
              <a:rPr lang="cs-CZ" dirty="0" smtClean="0"/>
              <a:t>Práce – smysluplnost,  perspektiva, podmínky</a:t>
            </a:r>
          </a:p>
          <a:p>
            <a:pPr>
              <a:buNone/>
            </a:pPr>
            <a:r>
              <a:rPr lang="cs-CZ" dirty="0" smtClean="0"/>
              <a:t>Zdraví – já a moji blízcí, životní styl, aktivní přístup k životu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dirty="0" smtClean="0"/>
              <a:t>Normální život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Problémy – řešení </a:t>
            </a:r>
          </a:p>
          <a:p>
            <a:pPr>
              <a:buNone/>
            </a:pPr>
            <a:r>
              <a:rPr lang="cs-CZ" dirty="0" smtClean="0"/>
              <a:t>Příležitosti – vzdělání, práce, volný čas</a:t>
            </a:r>
          </a:p>
          <a:p>
            <a:pPr>
              <a:buNone/>
            </a:pPr>
            <a:r>
              <a:rPr lang="cs-CZ" dirty="0" smtClean="0"/>
              <a:t>Ekonomické podmínky – byt, jídlo, zájmy - volba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cs-CZ" dirty="0" smtClean="0"/>
              <a:t>Špatný život</a:t>
            </a:r>
            <a:endParaRPr lang="cs-CZ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>
            <a:extLst/>
          </a:lstStyle>
          <a:p>
            <a:pPr marL="0" indent="0">
              <a:buNone/>
            </a:pPr>
            <a:r>
              <a:rPr lang="cs-CZ" dirty="0" smtClean="0"/>
              <a:t>Pasivita - sociální </a:t>
            </a:r>
            <a:r>
              <a:rPr lang="cs-CZ" dirty="0" smtClean="0"/>
              <a:t>izolace – </a:t>
            </a:r>
            <a:r>
              <a:rPr lang="cs-CZ" dirty="0" smtClean="0"/>
              <a:t>samota</a:t>
            </a:r>
          </a:p>
          <a:p>
            <a:pPr marL="0" indent="0">
              <a:buNone/>
            </a:pPr>
            <a:r>
              <a:rPr lang="cs-CZ" dirty="0" smtClean="0"/>
              <a:t>Chudoba – základní potřeby – jídlo, bydlení, šaty</a:t>
            </a:r>
          </a:p>
          <a:p>
            <a:pPr marL="0" indent="0">
              <a:buNone/>
            </a:pPr>
            <a:r>
              <a:rPr lang="cs-CZ" dirty="0" smtClean="0"/>
              <a:t>Nesvoboda – trvalý pesimismus, závislost, nemoc, postižení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98</Words>
  <Application>Microsoft Office PowerPoint</Application>
  <PresentationFormat>Předvádění na obrazovce (16:9)</PresentationFormat>
  <Paragraphs>17</Paragraphs>
  <Slides>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WidescreenPresentation</vt:lpstr>
      <vt:lpstr>Intervenční téma – Kvalita života </vt:lpstr>
      <vt:lpstr>    Vynikající život </vt:lpstr>
      <vt:lpstr>Normální život</vt:lpstr>
      <vt:lpstr>Špatný život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2010-11-08T13:53:41Z</dcterms:created>
  <dcterms:modified xsi:type="dcterms:W3CDTF">2010-11-08T14:36:40Z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1029</vt:i4>
  </property>
  <property fmtid="{D5CDD505-2E9C-101B-9397-08002B2CF9AE}" pid="3" name="_Version">
    <vt:lpwstr>12.0.4518</vt:lpwstr>
  </property>
</Properties>
</file>