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4" autoAdjust="0"/>
  </p:normalViewPr>
  <p:slideViewPr>
    <p:cSldViewPr>
      <p:cViewPr varScale="1">
        <p:scale>
          <a:sx n="67" d="100"/>
          <a:sy n="67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82E6-6BE5-4723-82AD-92104B09DD1A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8C2D-1436-43A8-A5B8-00F579928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38DF-433D-41E9-AE2C-D65D03426F1A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BD95-CF45-44C6-B701-478FF2BBE9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A211-F896-48E0-A0F8-795EE1F264B7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243D-299C-4648-BF9B-687DDCE74F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6C8C-FC1A-45EF-8D2A-4C99F69CC781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E67-0FB3-4306-B9EA-57A939A68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C116-261B-4ED3-97E6-4DA3B5A2FA7C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031B-C6ED-45BB-9E51-239CDDD81A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6C7B-667C-4C92-92A1-721A07384E87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E9E6-F4D5-4EF9-89CC-FFFF747A51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7C99-A487-41F0-AE3B-0E5CE547E340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154D-8201-4206-847A-A34421480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74FC-1A88-431D-A322-C7A6BBB1E0B7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A78F-62BB-403E-ACA2-2C5E79CDAD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6615-0134-42C3-9D58-D52E45C9875E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6647-91E1-4100-855A-E11259F982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E5B1-2BCF-4A3A-98A4-122F44C9C17F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11DB-4E28-438C-9EC1-4D0D5FAC8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F271-D1B1-4D11-8BF4-8967D20B0F86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CF8C-23E6-405F-A9D7-87403EC1AB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75B7-DF8E-4F22-B80D-54495F03138B}" type="datetimeFigureOut">
              <a:rPr lang="cs-CZ"/>
              <a:pPr>
                <a:defRPr/>
              </a:pPr>
              <a:t>26.11.2010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334F91-B05F-41B5-8DCB-E3F5E9155C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Úskalí začínajícího učitele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Mgr. Tereza </a:t>
            </a:r>
            <a:r>
              <a:rPr lang="cs-CZ" dirty="0" err="1" smtClean="0"/>
              <a:t>Krištůfková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Den učitele - rekapitulace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Klasická pracovní doba 7:00-15:00 hodin (celkem 8 hodin)</a:t>
            </a:r>
          </a:p>
          <a:p>
            <a:r>
              <a:rPr lang="cs-CZ" smtClean="0"/>
              <a:t>Učitel: 7:30-15:30 + cca 1 hodina doma</a:t>
            </a:r>
          </a:p>
          <a:p>
            <a:r>
              <a:rPr lang="cs-CZ" smtClean="0"/>
              <a:t>Práce doma</a:t>
            </a:r>
          </a:p>
          <a:p>
            <a:endParaRPr lang="cs-CZ" smtClean="0"/>
          </a:p>
          <a:p>
            <a:r>
              <a:rPr lang="cs-CZ" smtClean="0"/>
              <a:t>Každý si může vybrat!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286125"/>
            <a:ext cx="3362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Rekapitulace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Úskalí je mnoho, otázka s jakým odhodlání se do práce pustíme?</a:t>
            </a:r>
          </a:p>
          <a:p>
            <a:r>
              <a:rPr lang="cs-CZ" smtClean="0"/>
              <a:t>Studenti umí potrestat každou chybu.</a:t>
            </a:r>
          </a:p>
          <a:p>
            <a:r>
              <a:rPr lang="cs-CZ" smtClean="0"/>
              <a:t>Studenti umí dodat mnoho sil.</a:t>
            </a:r>
          </a:p>
          <a:p>
            <a:r>
              <a:rPr lang="cs-CZ" smtClean="0"/>
              <a:t>Studenti = živý materiál </a:t>
            </a:r>
          </a:p>
          <a:p>
            <a:r>
              <a:rPr lang="cs-CZ" smtClean="0"/>
              <a:t>Variabilita </a:t>
            </a:r>
          </a:p>
          <a:p>
            <a:pPr>
              <a:buFont typeface="Arial" charset="0"/>
              <a:buNone/>
            </a:pPr>
            <a:r>
              <a:rPr lang="cs-CZ" smtClean="0"/>
              <a:t>(sranda, nervozita, potěšení, zlost, ..)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429000"/>
            <a:ext cx="1552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 závěr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Na konci každého dne </a:t>
            </a:r>
          </a:p>
          <a:p>
            <a:pPr>
              <a:buFont typeface="Arial" charset="0"/>
              <a:buNone/>
            </a:pPr>
            <a:r>
              <a:rPr lang="cs-CZ" smtClean="0"/>
              <a:t>    srovnat emoce a umět „vypnout“.</a:t>
            </a:r>
          </a:p>
          <a:p>
            <a:r>
              <a:rPr lang="cs-CZ" smtClean="0"/>
              <a:t>Učitelství je poslání a je třeba ho </a:t>
            </a:r>
          </a:p>
          <a:p>
            <a:pPr>
              <a:buFont typeface="Arial" charset="0"/>
              <a:buNone/>
            </a:pPr>
            <a:r>
              <a:rPr lang="cs-CZ" smtClean="0"/>
              <a:t>    dělat s láskou.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85750"/>
            <a:ext cx="22447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000500"/>
            <a:ext cx="2352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 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036" r="6036"/>
          <a:stretch>
            <a:fillRect/>
          </a:stretch>
        </p:blipFill>
        <p:spPr>
          <a:xfrm>
            <a:off x="5715000" y="4214813"/>
            <a:ext cx="2438400" cy="1828800"/>
          </a:xfrm>
          <a:noFill/>
        </p:spPr>
      </p:pic>
      <p:sp>
        <p:nvSpPr>
          <p:cNvPr id="1434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85938" y="5429250"/>
            <a:ext cx="5486400" cy="804863"/>
          </a:xfrm>
        </p:spPr>
        <p:txBody>
          <a:bodyPr/>
          <a:lstStyle/>
          <a:p>
            <a:r>
              <a:rPr lang="cs-CZ" smtClean="0"/>
              <a:t>tereza.kristufkova@seznam.cz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407193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85750"/>
            <a:ext cx="33956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Kdo jsem ..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PřF OU, obor biologie a chemie pro SŠ</a:t>
            </a:r>
          </a:p>
          <a:p>
            <a:r>
              <a:rPr lang="cs-CZ" smtClean="0"/>
              <a:t>V 5. ročníku částečný úvazek na GMK</a:t>
            </a:r>
          </a:p>
          <a:p>
            <a:r>
              <a:rPr lang="cs-CZ" smtClean="0"/>
              <a:t>V 2. roce na GMK třídnictví</a:t>
            </a:r>
          </a:p>
          <a:p>
            <a:r>
              <a:rPr lang="cs-CZ" smtClean="0"/>
              <a:t>Nyní učím 4. rokem</a:t>
            </a:r>
          </a:p>
          <a:p>
            <a:endParaRPr lang="cs-CZ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429000"/>
            <a:ext cx="259556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Očekávání vs. realita</a:t>
            </a:r>
          </a:p>
          <a:p>
            <a:r>
              <a:rPr lang="cs-CZ" smtClean="0"/>
              <a:t>GMK</a:t>
            </a:r>
          </a:p>
          <a:p>
            <a:r>
              <a:rPr lang="cs-CZ" smtClean="0"/>
              <a:t>Přístup ke studentům</a:t>
            </a:r>
          </a:p>
          <a:p>
            <a:r>
              <a:rPr lang="cs-CZ" smtClean="0"/>
              <a:t>Den učitele</a:t>
            </a:r>
          </a:p>
          <a:p>
            <a:r>
              <a:rPr lang="cs-CZ" smtClean="0"/>
              <a:t>Rekapitulace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071688"/>
            <a:ext cx="302418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Očekávání vs. realita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Vždycky jsem chtěla učit ….</a:t>
            </a:r>
          </a:p>
          <a:p>
            <a:r>
              <a:rPr lang="cs-CZ" smtClean="0"/>
              <a:t>Realita trochu posunuta: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Naplánování hodiny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Spolupráce se studenty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Příprava na vyučování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Studenti = živý materiál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643188"/>
            <a:ext cx="36417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GMK – první den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Bez předchozí praxe.</a:t>
            </a:r>
          </a:p>
          <a:p>
            <a:r>
              <a:rPr lang="cs-CZ" smtClean="0"/>
              <a:t>Ve třídě: nervozita, zápis do třídnice, ..</a:t>
            </a:r>
          </a:p>
          <a:p>
            <a:r>
              <a:rPr lang="cs-CZ" smtClean="0"/>
              <a:t>Studenti čekají jak se uvedu!!</a:t>
            </a:r>
          </a:p>
          <a:p>
            <a:r>
              <a:rPr lang="cs-CZ" smtClean="0"/>
              <a:t>Nové informace: </a:t>
            </a:r>
          </a:p>
          <a:p>
            <a:pPr>
              <a:buFont typeface="Arial" charset="0"/>
              <a:buNone/>
            </a:pPr>
            <a:r>
              <a:rPr lang="cs-CZ" smtClean="0"/>
              <a:t>jména kolegů (cca 40)</a:t>
            </a:r>
          </a:p>
          <a:p>
            <a:pPr>
              <a:buFont typeface="Arial" charset="0"/>
              <a:buNone/>
            </a:pPr>
            <a:r>
              <a:rPr lang="cs-CZ" smtClean="0"/>
              <a:t>studentů (cca 200)</a:t>
            </a:r>
          </a:p>
          <a:p>
            <a:pPr>
              <a:buFont typeface="Arial" charset="0"/>
              <a:buNone/>
            </a:pPr>
            <a:r>
              <a:rPr lang="cs-CZ" smtClean="0"/>
              <a:t>umístění učeben, atd.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357563"/>
            <a:ext cx="2381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GMK - třídnictví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Odpovědnost, výchova a pomoc</a:t>
            </a:r>
          </a:p>
          <a:p>
            <a:r>
              <a:rPr lang="cs-CZ" smtClean="0"/>
              <a:t>Legislativa</a:t>
            </a:r>
          </a:p>
          <a:p>
            <a:r>
              <a:rPr lang="cs-CZ" smtClean="0"/>
              <a:t>Rodiče: různé přístupy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429000"/>
            <a:ext cx="41433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Přístup ke studentům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Spravedlnost</a:t>
            </a:r>
          </a:p>
          <a:p>
            <a:r>
              <a:rPr lang="cs-CZ" smtClean="0"/>
              <a:t>Pravidla</a:t>
            </a:r>
          </a:p>
          <a:p>
            <a:r>
              <a:rPr lang="cs-CZ" smtClean="0"/>
              <a:t>Ticho</a:t>
            </a:r>
          </a:p>
          <a:p>
            <a:r>
              <a:rPr lang="cs-CZ" smtClean="0"/>
              <a:t>Udržovat řád a pořádek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Každý pravidla sobě vlastní!</a:t>
            </a:r>
          </a:p>
          <a:p>
            <a:endParaRPr lang="cs-CZ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357438"/>
            <a:ext cx="21050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Den učitele - ráno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 7 hodině v práci</a:t>
            </a:r>
          </a:p>
          <a:p>
            <a:r>
              <a:rPr lang="cs-CZ" smtClean="0"/>
              <a:t>Sborovna</a:t>
            </a:r>
          </a:p>
          <a:p>
            <a:r>
              <a:rPr lang="cs-CZ" smtClean="0"/>
              <a:t>Kabinet</a:t>
            </a:r>
          </a:p>
          <a:p>
            <a:r>
              <a:rPr lang="cs-CZ" smtClean="0"/>
              <a:t>7:55 první hodina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357438"/>
            <a:ext cx="300355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Den učitele – ve škole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4-6 hodin/den (21hodin/týden)</a:t>
            </a:r>
          </a:p>
          <a:p>
            <a:r>
              <a:rPr lang="cs-CZ" smtClean="0"/>
              <a:t>Přestávky : studenti, dozory</a:t>
            </a:r>
          </a:p>
          <a:p>
            <a:r>
              <a:rPr lang="cs-CZ" smtClean="0"/>
              <a:t>Domů kolem 15-17 hodiny</a:t>
            </a:r>
          </a:p>
          <a:p>
            <a:endParaRPr lang="cs-CZ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643313"/>
            <a:ext cx="32861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280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Cambria</vt:lpstr>
      <vt:lpstr>Arial</vt:lpstr>
      <vt:lpstr>Calibri</vt:lpstr>
      <vt:lpstr>Wingdings</vt:lpstr>
      <vt:lpstr>Motiv sady Office</vt:lpstr>
      <vt:lpstr>Úskalí začínajícího učitele</vt:lpstr>
      <vt:lpstr>Kdo jsem ..</vt:lpstr>
      <vt:lpstr>Osnova</vt:lpstr>
      <vt:lpstr>Očekávání vs. realita</vt:lpstr>
      <vt:lpstr>GMK – první den</vt:lpstr>
      <vt:lpstr>GMK - třídnictví</vt:lpstr>
      <vt:lpstr>Přístup ke studentům</vt:lpstr>
      <vt:lpstr>Den učitele - ráno</vt:lpstr>
      <vt:lpstr>Den učitele – ve škole</vt:lpstr>
      <vt:lpstr>Den učitele - rekapitulace</vt:lpstr>
      <vt:lpstr>Rekapitulace</vt:lpstr>
      <vt:lpstr>Na závěr</vt:lpstr>
      <vt:lpstr>Děkuji za pozornost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Úskalí začínajícího učitele</dc:title>
  <dc:creator>Terka</dc:creator>
  <cp:lastModifiedBy>Jana</cp:lastModifiedBy>
  <cp:revision>13</cp:revision>
  <dcterms:created xsi:type="dcterms:W3CDTF">2010-10-18T14:57:41Z</dcterms:created>
  <dcterms:modified xsi:type="dcterms:W3CDTF">2010-11-26T13:14:30Z</dcterms:modified>
</cp:coreProperties>
</file>