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67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ED37-D4BE-4820-8508-05172C0607BF}" type="datetimeFigureOut">
              <a:rPr lang="cs-CZ" smtClean="0"/>
              <a:pPr/>
              <a:t>24.11.2010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FBB5-1E1F-4AD0-8DB0-A04567D62C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ED37-D4BE-4820-8508-05172C0607BF}" type="datetimeFigureOut">
              <a:rPr lang="cs-CZ" smtClean="0"/>
              <a:pPr/>
              <a:t>24.11.2010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FBB5-1E1F-4AD0-8DB0-A04567D62C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ED37-D4BE-4820-8508-05172C0607BF}" type="datetimeFigureOut">
              <a:rPr lang="cs-CZ" smtClean="0"/>
              <a:pPr/>
              <a:t>24.11.2010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FBB5-1E1F-4AD0-8DB0-A04567D62C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ED37-D4BE-4820-8508-05172C0607BF}" type="datetimeFigureOut">
              <a:rPr lang="cs-CZ" smtClean="0"/>
              <a:pPr/>
              <a:t>24.11.2010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FBB5-1E1F-4AD0-8DB0-A04567D62C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ED37-D4BE-4820-8508-05172C0607BF}" type="datetimeFigureOut">
              <a:rPr lang="cs-CZ" smtClean="0"/>
              <a:pPr/>
              <a:t>24.11.2010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FBB5-1E1F-4AD0-8DB0-A04567D62C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ED37-D4BE-4820-8508-05172C0607BF}" type="datetimeFigureOut">
              <a:rPr lang="cs-CZ" smtClean="0"/>
              <a:pPr/>
              <a:t>24.11.2010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FBB5-1E1F-4AD0-8DB0-A04567D62C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ED37-D4BE-4820-8508-05172C0607BF}" type="datetimeFigureOut">
              <a:rPr lang="cs-CZ" smtClean="0"/>
              <a:pPr/>
              <a:t>24.11.2010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FBB5-1E1F-4AD0-8DB0-A04567D62C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ED37-D4BE-4820-8508-05172C0607BF}" type="datetimeFigureOut">
              <a:rPr lang="cs-CZ" smtClean="0"/>
              <a:pPr/>
              <a:t>24.11.2010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FBB5-1E1F-4AD0-8DB0-A04567D62C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ED37-D4BE-4820-8508-05172C0607BF}" type="datetimeFigureOut">
              <a:rPr lang="cs-CZ" smtClean="0"/>
              <a:pPr/>
              <a:t>24.11.2010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FBB5-1E1F-4AD0-8DB0-A04567D62C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ED37-D4BE-4820-8508-05172C0607BF}" type="datetimeFigureOut">
              <a:rPr lang="cs-CZ" smtClean="0"/>
              <a:pPr/>
              <a:t>24.11.2010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FBB5-1E1F-4AD0-8DB0-A04567D62C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ED37-D4BE-4820-8508-05172C0607BF}" type="datetimeFigureOut">
              <a:rPr lang="cs-CZ" smtClean="0"/>
              <a:pPr/>
              <a:t>24.11.2010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FBB5-1E1F-4AD0-8DB0-A04567D62C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AED37-D4BE-4820-8508-05172C0607BF}" type="datetimeFigureOut">
              <a:rPr lang="cs-CZ" smtClean="0"/>
              <a:pPr/>
              <a:t>24.11.2010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CFBB5-1E1F-4AD0-8DB0-A04567D62CE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041" t="14105" r="19676" b="26833"/>
          <a:stretch>
            <a:fillRect/>
          </a:stretch>
        </p:blipFill>
        <p:spPr bwMode="auto">
          <a:xfrm>
            <a:off x="0" y="513661"/>
            <a:ext cx="9144000" cy="614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555776" y="18864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http://geography.cz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 l="1472" t="13008" r="41829" b="10212"/>
          <a:stretch>
            <a:fillRect/>
          </a:stretch>
        </p:blipFill>
        <p:spPr bwMode="auto">
          <a:xfrm>
            <a:off x="1763688" y="548681"/>
            <a:ext cx="5616624" cy="608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2339752" y="11663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igu</a:t>
            </a:r>
            <a:r>
              <a:rPr lang="cs-CZ" dirty="0" smtClean="0"/>
              <a:t>-</a:t>
            </a:r>
            <a:r>
              <a:rPr lang="cs-CZ" dirty="0" err="1" smtClean="0"/>
              <a:t>net.org</a:t>
            </a:r>
            <a:r>
              <a:rPr lang="cs-CZ" dirty="0" smtClean="0"/>
              <a:t>/</a:t>
            </a:r>
            <a:r>
              <a:rPr lang="cs-CZ" dirty="0" err="1" smtClean="0"/>
              <a:t>uk</a:t>
            </a:r>
            <a:r>
              <a:rPr lang="cs-CZ" dirty="0" smtClean="0"/>
              <a:t>/</a:t>
            </a:r>
            <a:r>
              <a:rPr lang="cs-CZ" dirty="0" err="1" smtClean="0"/>
              <a:t>igu.html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/>
          <a:lstStyle/>
          <a:p>
            <a:r>
              <a:rPr lang="cs-CZ" dirty="0" smtClean="0"/>
              <a:t>Práce s talentovanou mládeží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12270" r="37694" b="7997"/>
          <a:stretch>
            <a:fillRect/>
          </a:stretch>
        </p:blipFill>
        <p:spPr bwMode="auto">
          <a:xfrm>
            <a:off x="1331639" y="0"/>
            <a:ext cx="66988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2144" t="30727" r="24110" b="11688"/>
          <a:stretch>
            <a:fillRect/>
          </a:stretch>
        </p:blipFill>
        <p:spPr bwMode="auto">
          <a:xfrm>
            <a:off x="395536" y="188640"/>
            <a:ext cx="778092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9191" t="15961" r="20566" b="30883"/>
          <a:stretch>
            <a:fillRect/>
          </a:stretch>
        </p:blipFill>
        <p:spPr bwMode="auto">
          <a:xfrm>
            <a:off x="-1" y="476672"/>
            <a:ext cx="9040215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22735" t="19653" r="21157" b="7997"/>
          <a:stretch>
            <a:fillRect/>
          </a:stretch>
        </p:blipFill>
        <p:spPr bwMode="auto">
          <a:xfrm>
            <a:off x="179512" y="-151693"/>
            <a:ext cx="6624736" cy="683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12270" r="17613" b="5782"/>
          <a:stretch>
            <a:fillRect/>
          </a:stretch>
        </p:blipFill>
        <p:spPr bwMode="auto">
          <a:xfrm>
            <a:off x="827584" y="116632"/>
            <a:ext cx="7064569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0332" t="13746" r="41828" b="39004"/>
          <a:stretch>
            <a:fillRect/>
          </a:stretch>
        </p:blipFill>
        <p:spPr bwMode="auto">
          <a:xfrm>
            <a:off x="257145" y="404664"/>
            <a:ext cx="8019891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13008" r="41829" b="18332"/>
          <a:stretch>
            <a:fillRect/>
          </a:stretch>
        </p:blipFill>
        <p:spPr bwMode="auto">
          <a:xfrm>
            <a:off x="1475656" y="161256"/>
            <a:ext cx="5760640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0332" t="12270" r="29425" b="11688"/>
          <a:stretch>
            <a:fillRect/>
          </a:stretch>
        </p:blipFill>
        <p:spPr bwMode="auto">
          <a:xfrm>
            <a:off x="899591" y="0"/>
            <a:ext cx="6675917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0332" t="14485" r="41238" b="27930"/>
          <a:stretch>
            <a:fillRect/>
          </a:stretch>
        </p:blipFill>
        <p:spPr bwMode="auto">
          <a:xfrm>
            <a:off x="467544" y="93800"/>
            <a:ext cx="6912768" cy="657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13746" r="40647" b="29688"/>
          <a:stretch>
            <a:fillRect/>
          </a:stretch>
        </p:blipFill>
        <p:spPr bwMode="auto">
          <a:xfrm>
            <a:off x="1177511" y="116632"/>
            <a:ext cx="7214752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9781" t="18176" r="14070" b="8735"/>
          <a:stretch>
            <a:fillRect/>
          </a:stretch>
        </p:blipFill>
        <p:spPr bwMode="auto">
          <a:xfrm>
            <a:off x="1102523" y="0"/>
            <a:ext cx="7499311" cy="662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238" t="12270" r="15251" b="5782"/>
          <a:stretch>
            <a:fillRect/>
          </a:stretch>
        </p:blipFill>
        <p:spPr bwMode="auto">
          <a:xfrm>
            <a:off x="755576" y="0"/>
            <a:ext cx="71669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10</Words>
  <Application>Microsoft Office PowerPoint</Application>
  <PresentationFormat>Předvádění na obrazovce (4:3)</PresentationFormat>
  <Paragraphs>3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Práce s talentovanou mládeží</vt:lpstr>
      <vt:lpstr>Snímek 12</vt:lpstr>
      <vt:lpstr>Snímek 13</vt:lpstr>
      <vt:lpstr>Snímek 14</vt:lpstr>
      <vt:lpstr>Snímek 15</vt:lpstr>
    </vt:vector>
  </TitlesOfParts>
  <Company>Pedagogicka fakulta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EDA</dc:creator>
  <cp:lastModifiedBy>EDA</cp:lastModifiedBy>
  <cp:revision>14</cp:revision>
  <dcterms:created xsi:type="dcterms:W3CDTF">2010-11-11T12:21:20Z</dcterms:created>
  <dcterms:modified xsi:type="dcterms:W3CDTF">2010-11-24T10:48:58Z</dcterms:modified>
</cp:coreProperties>
</file>