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5189-B6A0-4E59-820F-7563B523421A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6EAF5-CF2E-4736-B65E-9C7C01AC3C3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21346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6EAF5-CF2E-4736-B65E-9C7C01AC3C3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5936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C401260-950B-463A-9A66-FAEC07432A3B}" type="datetimeFigureOut">
              <a:rPr lang="fr-FR" smtClean="0"/>
              <a:pPr/>
              <a:t>21/11/2011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7B85C4F-AE77-461B-8C93-70566175B330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amazon.fr/gp/product/images/2253149101/ref=dp_image_0?ie=UTF8&amp;n=301061&amp;s=book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REDACTION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SUR LA BASE </a:t>
            </a:r>
            <a:r>
              <a:rPr lang="fr-FR" b="1" dirty="0" smtClean="0"/>
              <a:t> DE LA LECTURE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32088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La grammaire est une chanson douc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576064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730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 lnSpcReduction="10000"/>
          </a:bodyPr>
          <a:lstStyle/>
          <a:p>
            <a:r>
              <a:rPr lang="cs-CZ" sz="3200" b="1" dirty="0" err="1">
                <a:solidFill>
                  <a:schemeClr val="bg1"/>
                </a:solidFill>
              </a:rPr>
              <a:t>il</a:t>
            </a:r>
            <a:r>
              <a:rPr lang="cs-CZ" sz="3200" b="1" dirty="0">
                <a:solidFill>
                  <a:schemeClr val="bg1"/>
                </a:solidFill>
              </a:rPr>
              <a:t> y a</a:t>
            </a:r>
            <a:r>
              <a:rPr lang="cs-CZ" sz="3200" dirty="0"/>
              <a:t> </a:t>
            </a:r>
            <a:r>
              <a:rPr lang="cs-CZ" sz="3200" b="1" dirty="0">
                <a:solidFill>
                  <a:schemeClr val="bg1"/>
                </a:solidFill>
              </a:rPr>
              <a:t>= 3 slova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 členy, spojky, předložky, zájmena = 1 slovo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1</a:t>
            </a:r>
            <a:r>
              <a:rPr lang="cs-CZ" sz="3200" b="1" baseline="30000" dirty="0">
                <a:solidFill>
                  <a:schemeClr val="bg1"/>
                </a:solidFill>
              </a:rPr>
              <a:t>er</a:t>
            </a:r>
            <a:r>
              <a:rPr lang="cs-CZ" sz="3200" b="1" dirty="0">
                <a:solidFill>
                  <a:schemeClr val="bg1"/>
                </a:solidFill>
              </a:rPr>
              <a:t> = 1 slovo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 letopočet 1978 = 0 slov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 </a:t>
            </a:r>
            <a:r>
              <a:rPr lang="cs-CZ" sz="3200" b="1" i="1" dirty="0">
                <a:solidFill>
                  <a:schemeClr val="bg1"/>
                </a:solidFill>
              </a:rPr>
              <a:t>je </a:t>
            </a:r>
            <a:r>
              <a:rPr lang="cs-CZ" sz="3200" b="1" i="1" dirty="0" err="1">
                <a:solidFill>
                  <a:schemeClr val="bg1"/>
                </a:solidFill>
              </a:rPr>
              <a:t>suis</a:t>
            </a:r>
            <a:r>
              <a:rPr lang="cs-CZ" sz="3200" b="1" i="1" dirty="0">
                <a:solidFill>
                  <a:schemeClr val="bg1"/>
                </a:solidFill>
              </a:rPr>
              <a:t> </a:t>
            </a:r>
            <a:r>
              <a:rPr lang="cs-CZ" sz="3200" b="1" i="1" dirty="0" err="1">
                <a:solidFill>
                  <a:schemeClr val="bg1"/>
                </a:solidFill>
              </a:rPr>
              <a:t>né</a:t>
            </a:r>
            <a:r>
              <a:rPr lang="cs-CZ" sz="3200" b="1" i="1" dirty="0">
                <a:solidFill>
                  <a:schemeClr val="bg1"/>
                </a:solidFill>
              </a:rPr>
              <a:t> </a:t>
            </a:r>
            <a:r>
              <a:rPr lang="cs-CZ" sz="3200" b="1" i="1" dirty="0" err="1">
                <a:solidFill>
                  <a:schemeClr val="bg1"/>
                </a:solidFill>
              </a:rPr>
              <a:t>le</a:t>
            </a:r>
            <a:r>
              <a:rPr lang="cs-CZ" sz="3200" b="1" i="1" dirty="0">
                <a:solidFill>
                  <a:schemeClr val="bg1"/>
                </a:solidFill>
              </a:rPr>
              <a:t> 8 </a:t>
            </a:r>
            <a:r>
              <a:rPr lang="cs-CZ" sz="3200" b="1" i="1" dirty="0" err="1">
                <a:solidFill>
                  <a:schemeClr val="bg1"/>
                </a:solidFill>
              </a:rPr>
              <a:t>avril</a:t>
            </a:r>
            <a:r>
              <a:rPr lang="cs-CZ" sz="3200" b="1" i="1" dirty="0">
                <a:solidFill>
                  <a:schemeClr val="bg1"/>
                </a:solidFill>
              </a:rPr>
              <a:t> 2010</a:t>
            </a:r>
            <a:r>
              <a:rPr lang="cs-CZ" sz="3200" b="1" dirty="0">
                <a:solidFill>
                  <a:schemeClr val="bg1"/>
                </a:solidFill>
              </a:rPr>
              <a:t> = 5 slov</a:t>
            </a:r>
          </a:p>
          <a:p>
            <a:r>
              <a:rPr lang="cs-CZ" sz="3200" b="1" dirty="0">
                <a:solidFill>
                  <a:schemeClr val="bg1"/>
                </a:solidFill>
              </a:rPr>
              <a:t> 08/04/2010 = 0 slov</a:t>
            </a:r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61185" cy="1507774"/>
          </a:xfrm>
        </p:spPr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Pravidla pro počítání slov: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4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fr-FR" sz="3200" b="1" dirty="0">
                <a:solidFill>
                  <a:schemeClr val="bg1"/>
                </a:solidFill>
              </a:rPr>
              <a:t>après-midi 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grand-mère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arc-en-ciel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pensez-vous ?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X vous pensez = 2 </a:t>
            </a:r>
            <a:r>
              <a:rPr lang="fr-FR" sz="3200" b="1" dirty="0" err="1">
                <a:solidFill>
                  <a:schemeClr val="bg1"/>
                </a:solidFill>
              </a:rPr>
              <a:t>slova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d’abord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9521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endParaRPr lang="fr-FR" sz="3200" b="1" dirty="0" smtClean="0">
              <a:solidFill>
                <a:schemeClr val="bg1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</a:rPr>
              <a:t>qu’est-ce </a:t>
            </a:r>
            <a:r>
              <a:rPr lang="fr-FR" sz="3200" b="1" dirty="0">
                <a:solidFill>
                  <a:schemeClr val="bg1"/>
                </a:solidFill>
              </a:rPr>
              <a:t>que c’est = 3 </a:t>
            </a:r>
            <a:r>
              <a:rPr lang="fr-FR" sz="3200" b="1" dirty="0" err="1">
                <a:solidFill>
                  <a:schemeClr val="bg1"/>
                </a:solidFill>
              </a:rPr>
              <a:t>slova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est-ce que = 2 </a:t>
            </a:r>
            <a:r>
              <a:rPr lang="fr-FR" sz="3200" b="1" dirty="0" err="1">
                <a:solidFill>
                  <a:schemeClr val="bg1"/>
                </a:solidFill>
              </a:rPr>
              <a:t>slova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Jean-Paul Belmondo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r>
              <a:rPr lang="fr-FR" sz="3200" b="1" dirty="0">
                <a:solidFill>
                  <a:schemeClr val="bg1"/>
                </a:solidFill>
              </a:rPr>
              <a:t> Nicolas Sarkozy = 1 </a:t>
            </a:r>
            <a:r>
              <a:rPr lang="fr-FR" sz="3200" b="1" dirty="0" err="1">
                <a:solidFill>
                  <a:schemeClr val="bg1"/>
                </a:solidFill>
              </a:rPr>
              <a:t>slovo</a:t>
            </a:r>
            <a:endParaRPr lang="fr-FR" sz="3200" b="1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108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endParaRPr lang="fr-FR" sz="3600" b="1" dirty="0" smtClean="0">
              <a:solidFill>
                <a:schemeClr val="bg1"/>
              </a:solidFill>
            </a:endParaRPr>
          </a:p>
          <a:p>
            <a:r>
              <a:rPr lang="fr-FR" sz="3600" b="1" dirty="0" smtClean="0">
                <a:solidFill>
                  <a:schemeClr val="bg1"/>
                </a:solidFill>
              </a:rPr>
              <a:t>c’est-à-dire </a:t>
            </a:r>
            <a:r>
              <a:rPr lang="fr-FR" sz="3600" b="1" dirty="0">
                <a:solidFill>
                  <a:schemeClr val="bg1"/>
                </a:solidFill>
              </a:rPr>
              <a:t>= 1 </a:t>
            </a:r>
            <a:r>
              <a:rPr lang="fr-FR" sz="3600" b="1" dirty="0" err="1">
                <a:solidFill>
                  <a:schemeClr val="bg1"/>
                </a:solidFill>
              </a:rPr>
              <a:t>slovo</a:t>
            </a:r>
            <a:endParaRPr lang="fr-FR" sz="3600" b="1" dirty="0">
              <a:solidFill>
                <a:schemeClr val="bg1"/>
              </a:solidFill>
            </a:endParaRPr>
          </a:p>
          <a:p>
            <a:r>
              <a:rPr lang="fr-FR" sz="3600" b="1" dirty="0">
                <a:solidFill>
                  <a:schemeClr val="bg1"/>
                </a:solidFill>
              </a:rPr>
              <a:t> tu es content = ???</a:t>
            </a:r>
          </a:p>
          <a:p>
            <a:r>
              <a:rPr lang="fr-FR" sz="3600" b="1" dirty="0">
                <a:solidFill>
                  <a:schemeClr val="bg1"/>
                </a:solidFill>
              </a:rPr>
              <a:t> es-tu content = ???</a:t>
            </a:r>
          </a:p>
          <a:p>
            <a:r>
              <a:rPr lang="fr-FR" sz="3600" b="1" dirty="0">
                <a:solidFill>
                  <a:schemeClr val="bg1"/>
                </a:solidFill>
              </a:rPr>
              <a:t> prêt-à-porter = ???</a:t>
            </a:r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3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sz="3600" b="1" dirty="0" smtClean="0">
                <a:solidFill>
                  <a:schemeClr val="bg1"/>
                </a:solidFill>
              </a:rPr>
              <a:t>l’histoire </a:t>
            </a:r>
            <a:r>
              <a:rPr lang="fr-FR" sz="3600" b="1" dirty="0">
                <a:solidFill>
                  <a:schemeClr val="bg1"/>
                </a:solidFill>
              </a:rPr>
              <a:t>= ???</a:t>
            </a:r>
          </a:p>
          <a:p>
            <a:r>
              <a:rPr lang="fr-FR" sz="3600" b="1" dirty="0">
                <a:solidFill>
                  <a:schemeClr val="bg1"/>
                </a:solidFill>
              </a:rPr>
              <a:t> la série = ???</a:t>
            </a:r>
          </a:p>
          <a:p>
            <a:r>
              <a:rPr lang="fr-FR" sz="3600" b="1" dirty="0">
                <a:solidFill>
                  <a:schemeClr val="bg1"/>
                </a:solidFill>
              </a:rPr>
              <a:t> la hache = ???</a:t>
            </a:r>
          </a:p>
          <a:p>
            <a:r>
              <a:rPr lang="fr-FR" sz="3600" b="1" dirty="0">
                <a:solidFill>
                  <a:schemeClr val="bg1"/>
                </a:solidFill>
              </a:rPr>
              <a:t> il y a un des plus petits = ???</a:t>
            </a:r>
            <a:endParaRPr lang="cs-CZ" sz="3600" b="1" dirty="0">
              <a:solidFill>
                <a:schemeClr val="bg1"/>
              </a:solidFill>
            </a:endParaRPr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28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Autres règles</a:t>
            </a:r>
            <a:endParaRPr lang="fr-FR" b="1" dirty="0">
              <a:solidFill>
                <a:schemeClr val="accent1"/>
              </a:solidFill>
            </a:endParaRPr>
          </a:p>
        </p:txBody>
      </p:sp>
      <p:pic>
        <p:nvPicPr>
          <p:cNvPr id="4" name="Picture 6" descr="notre_dame_de_paris_facad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84310"/>
            <a:ext cx="2731371" cy="4094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NotreDameDePar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8913" y="2086677"/>
            <a:ext cx="3076575" cy="408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i45.tinypic.com/e7z5t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8" y="2054020"/>
            <a:ext cx="3063009" cy="408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1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endParaRPr lang="fr-FR" dirty="0">
              <a:solidFill>
                <a:schemeClr val="bg1"/>
              </a:solidFill>
            </a:endParaRPr>
          </a:p>
          <a:p>
            <a:r>
              <a:rPr lang="fr-FR" sz="4000" b="1" dirty="0" smtClean="0">
                <a:solidFill>
                  <a:schemeClr val="bg1"/>
                </a:solidFill>
              </a:rPr>
              <a:t>1</a:t>
            </a:r>
            <a:r>
              <a:rPr lang="cs-CZ" sz="4000" b="1" dirty="0" smtClean="0">
                <a:solidFill>
                  <a:schemeClr val="bg1"/>
                </a:solidFill>
              </a:rPr>
              <a:t>5</a:t>
            </a:r>
            <a:r>
              <a:rPr lang="fr-FR" sz="4000" b="1" dirty="0" smtClean="0">
                <a:solidFill>
                  <a:schemeClr val="bg1"/>
                </a:solidFill>
              </a:rPr>
              <a:t>0 </a:t>
            </a:r>
            <a:r>
              <a:rPr lang="fr-FR" sz="4000" b="1" dirty="0" smtClean="0">
                <a:solidFill>
                  <a:schemeClr val="bg1"/>
                </a:solidFill>
              </a:rPr>
              <a:t>– </a:t>
            </a:r>
            <a:r>
              <a:rPr lang="fr-FR" sz="4000" b="1" dirty="0" smtClean="0">
                <a:solidFill>
                  <a:schemeClr val="bg1"/>
                </a:solidFill>
              </a:rPr>
              <a:t>1</a:t>
            </a:r>
            <a:r>
              <a:rPr lang="cs-CZ" sz="4000" b="1" dirty="0" smtClean="0">
                <a:solidFill>
                  <a:schemeClr val="bg1"/>
                </a:solidFill>
              </a:rPr>
              <a:t>7</a:t>
            </a:r>
            <a:r>
              <a:rPr lang="fr-FR" sz="4000" b="1" dirty="0" smtClean="0">
                <a:solidFill>
                  <a:schemeClr val="bg1"/>
                </a:solidFill>
              </a:rPr>
              <a:t>0 </a:t>
            </a:r>
            <a:r>
              <a:rPr lang="fr-FR" sz="4000" b="1" dirty="0" smtClean="0">
                <a:solidFill>
                  <a:schemeClr val="bg1"/>
                </a:solidFill>
              </a:rPr>
              <a:t>mots</a:t>
            </a:r>
          </a:p>
          <a:p>
            <a:r>
              <a:rPr lang="fr-FR" sz="4000" b="1" dirty="0" smtClean="0">
                <a:solidFill>
                  <a:schemeClr val="bg1"/>
                </a:solidFill>
              </a:rPr>
              <a:t>Pendant 45 minutes à l’école</a:t>
            </a:r>
          </a:p>
          <a:p>
            <a:r>
              <a:rPr lang="fr-FR" sz="4000" b="1" dirty="0" smtClean="0">
                <a:solidFill>
                  <a:schemeClr val="bg1"/>
                </a:solidFill>
              </a:rPr>
              <a:t>L’usage des dictionnaires est autorisé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870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b="1" dirty="0" smtClean="0">
                <a:solidFill>
                  <a:schemeClr val="accent1"/>
                </a:solidFill>
              </a:rPr>
              <a:t> Le sujet sortira d’un livre lu </a:t>
            </a:r>
          </a:p>
          <a:p>
            <a:r>
              <a:rPr lang="fr-FR" sz="3600" b="1" dirty="0">
                <a:solidFill>
                  <a:schemeClr val="accent1"/>
                </a:solidFill>
              </a:rPr>
              <a:t> </a:t>
            </a:r>
            <a:r>
              <a:rPr lang="fr-FR" sz="3600" b="1" dirty="0" smtClean="0">
                <a:solidFill>
                  <a:schemeClr val="accent1"/>
                </a:solidFill>
              </a:rPr>
              <a:t>semestre d’automne 2011 :</a:t>
            </a:r>
          </a:p>
          <a:p>
            <a:r>
              <a:rPr lang="fr-FR" sz="3600" b="1" dirty="0">
                <a:solidFill>
                  <a:schemeClr val="accent1"/>
                </a:solidFill>
              </a:rPr>
              <a:t> </a:t>
            </a:r>
            <a:r>
              <a:rPr lang="fr-FR" sz="3600" b="1" dirty="0" smtClean="0">
                <a:solidFill>
                  <a:schemeClr val="accent1"/>
                </a:solidFill>
              </a:rPr>
              <a:t>Erik Orsenna</a:t>
            </a:r>
          </a:p>
          <a:p>
            <a:r>
              <a:rPr lang="fr-FR" sz="3600" b="1" dirty="0">
                <a:solidFill>
                  <a:schemeClr val="accent1"/>
                </a:solidFill>
              </a:rPr>
              <a:t> </a:t>
            </a:r>
            <a:r>
              <a:rPr lang="fr-FR" sz="3600" b="1" i="1" dirty="0" smtClean="0">
                <a:solidFill>
                  <a:schemeClr val="accent1"/>
                </a:solidFill>
              </a:rPr>
              <a:t>La grammaire est une chanson douce</a:t>
            </a:r>
          </a:p>
          <a:p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569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</TotalTime>
  <Words>196</Words>
  <Application>Microsoft Office PowerPoint</Application>
  <PresentationFormat>Předvádění na obrazovce (4:3)</PresentationFormat>
  <Paragraphs>40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Tvrdý obal</vt:lpstr>
      <vt:lpstr>REDACTION </vt:lpstr>
      <vt:lpstr>Pravidla pro počítání slov:</vt:lpstr>
      <vt:lpstr>Snímek 3</vt:lpstr>
      <vt:lpstr>Snímek 4</vt:lpstr>
      <vt:lpstr>Snímek 5</vt:lpstr>
      <vt:lpstr>Snímek 6</vt:lpstr>
      <vt:lpstr>Autres règles</vt:lpstr>
      <vt:lpstr>Snímek 8</vt:lpstr>
      <vt:lpstr>Snímek 9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REDACTION</dc:title>
  <dc:creator>Novotná</dc:creator>
  <cp:lastModifiedBy> </cp:lastModifiedBy>
  <cp:revision>3</cp:revision>
  <dcterms:created xsi:type="dcterms:W3CDTF">2011-11-20T15:51:46Z</dcterms:created>
  <dcterms:modified xsi:type="dcterms:W3CDTF">2011-11-21T12:21:36Z</dcterms:modified>
</cp:coreProperties>
</file>