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11/6/2011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667000"/>
          </a:xfrm>
        </p:spPr>
        <p:txBody>
          <a:bodyPr>
            <a:normAutofit fontScale="90000"/>
          </a:bodyPr>
          <a:lstStyle/>
          <a:p>
            <a:r>
              <a:rPr lang="cs-CZ" u="sng" dirty="0" err="1" smtClean="0">
                <a:solidFill>
                  <a:srgbClr val="FF0000"/>
                </a:solidFill>
              </a:rPr>
              <a:t>Annie</a:t>
            </a:r>
            <a:r>
              <a:rPr lang="cs-CZ" u="sng" dirty="0" smtClean="0">
                <a:solidFill>
                  <a:srgbClr val="FF0000"/>
                </a:solidFill>
              </a:rPr>
              <a:t> Maria </a:t>
            </a:r>
            <a:r>
              <a:rPr lang="cs-CZ" u="sng" dirty="0" err="1" smtClean="0">
                <a:solidFill>
                  <a:srgbClr val="FF0000"/>
                </a:solidFill>
              </a:rPr>
              <a:t>Geertruida</a:t>
            </a:r>
            <a:r>
              <a:rPr lang="cs-CZ" u="sng" dirty="0" smtClean="0">
                <a:solidFill>
                  <a:srgbClr val="FF0000"/>
                </a:solidFill>
              </a:rPr>
              <a:t> Schmidtová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smtClean="0">
                <a:solidFill>
                  <a:srgbClr val="FF0000"/>
                </a:solidFill>
              </a:rPr>
              <a:t>1911 – 1995)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Zástupný symbol pro obsah 3" descr="220px-Annie_MG_Schmid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8400" y="3657600"/>
            <a:ext cx="4248411" cy="2819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47360"/>
          </a:xfrm>
        </p:spPr>
        <p:txBody>
          <a:bodyPr/>
          <a:lstStyle/>
          <a:p>
            <a:r>
              <a:rPr lang="cs-CZ" dirty="0" smtClean="0"/>
              <a:t>Nizozemská prozaička, básnířka, novinářka, textařka, autorka divadelních, rozhlasových </a:t>
            </a:r>
            <a:r>
              <a:rPr lang="cs-CZ" dirty="0" smtClean="0"/>
              <a:t> a televizních her</a:t>
            </a:r>
          </a:p>
          <a:p>
            <a:r>
              <a:rPr lang="cs-CZ" dirty="0" smtClean="0"/>
              <a:t>scénáře pro kabaret a muzikálová </a:t>
            </a:r>
            <a:r>
              <a:rPr lang="cs-CZ" dirty="0" smtClean="0"/>
              <a:t>libreta</a:t>
            </a:r>
          </a:p>
          <a:p>
            <a:r>
              <a:rPr lang="cs-CZ" dirty="0" smtClean="0"/>
              <a:t>Vstup do literatury – 1938 poezií</a:t>
            </a:r>
          </a:p>
          <a:p>
            <a:r>
              <a:rPr lang="cs-CZ" dirty="0" smtClean="0"/>
              <a:t>Nositelka Ceny H. Ch. Andersena za celoživotní dílo za rok 1988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Série knih o předškolácích – </a:t>
            </a:r>
            <a:r>
              <a:rPr lang="cs-CZ" dirty="0" err="1" smtClean="0"/>
              <a:t>Jip</a:t>
            </a:r>
            <a:r>
              <a:rPr lang="cs-CZ" dirty="0" smtClean="0"/>
              <a:t> a </a:t>
            </a:r>
            <a:r>
              <a:rPr lang="cs-CZ" dirty="0" err="1" smtClean="0"/>
              <a:t>Janneke</a:t>
            </a:r>
            <a:r>
              <a:rPr lang="cs-CZ" dirty="0" smtClean="0"/>
              <a:t> (od 1953)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Ilustrace: </a:t>
            </a:r>
            <a:r>
              <a:rPr lang="cs-CZ" dirty="0" err="1" smtClean="0"/>
              <a:t>Fiep</a:t>
            </a:r>
            <a:r>
              <a:rPr lang="cs-CZ" dirty="0" smtClean="0"/>
              <a:t> </a:t>
            </a:r>
            <a:r>
              <a:rPr lang="cs-CZ" dirty="0" err="1" smtClean="0"/>
              <a:t>Westendorpová</a:t>
            </a:r>
            <a:r>
              <a:rPr lang="cs-CZ" dirty="0" smtClean="0"/>
              <a:t> </a:t>
            </a:r>
            <a:r>
              <a:rPr lang="cs-CZ" dirty="0" smtClean="0"/>
              <a:t>(1916 – 2004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pic>
        <p:nvPicPr>
          <p:cNvPr id="4" name="Obrázek 3" descr="jip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48400" y="2971800"/>
            <a:ext cx="2586038" cy="3729339"/>
          </a:xfrm>
          <a:prstGeom prst="rect">
            <a:avLst/>
          </a:prstGeom>
        </p:spPr>
      </p:pic>
      <p:pic>
        <p:nvPicPr>
          <p:cNvPr id="5" name="Obrázek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09800"/>
            <a:ext cx="2447925" cy="1866900"/>
          </a:xfrm>
          <a:prstGeom prst="rect">
            <a:avLst/>
          </a:prstGeom>
        </p:spPr>
      </p:pic>
      <p:pic>
        <p:nvPicPr>
          <p:cNvPr id="6" name="Obrázek 5" descr="jj2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0400" y="2667000"/>
            <a:ext cx="2381250" cy="27527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Viplala</a:t>
            </a:r>
            <a:r>
              <a:rPr lang="cs-CZ" dirty="0" smtClean="0"/>
              <a:t> (1957, č. 1999)</a:t>
            </a:r>
            <a:endParaRPr lang="cs-CZ" dirty="0"/>
          </a:p>
        </p:txBody>
      </p:sp>
      <p:pic>
        <p:nvPicPr>
          <p:cNvPr id="4" name="Zástupný symbol pro obsah 3" descr="69569333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1371600"/>
            <a:ext cx="1700213" cy="2464077"/>
          </a:xfrm>
        </p:spPr>
      </p:pic>
      <p:pic>
        <p:nvPicPr>
          <p:cNvPr id="5" name="Obrázek 4" descr="Viplala loo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95600" y="1905000"/>
            <a:ext cx="2024063" cy="2891519"/>
          </a:xfrm>
          <a:prstGeom prst="rect">
            <a:avLst/>
          </a:prstGeom>
        </p:spPr>
      </p:pic>
      <p:pic>
        <p:nvPicPr>
          <p:cNvPr id="6" name="Obrázek 5" descr="viplala_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7400" y="2743200"/>
            <a:ext cx="2271713" cy="366405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Slečna </a:t>
            </a:r>
            <a:r>
              <a:rPr lang="cs-CZ" i="1" dirty="0" err="1" smtClean="0"/>
              <a:t>Mici</a:t>
            </a:r>
            <a:r>
              <a:rPr lang="cs-CZ" i="1" dirty="0" smtClean="0"/>
              <a:t> </a:t>
            </a:r>
            <a:r>
              <a:rPr lang="cs-CZ" dirty="0" smtClean="0"/>
              <a:t>(1970, č. 1999)</a:t>
            </a:r>
            <a:endParaRPr lang="cs-CZ" dirty="0"/>
          </a:p>
        </p:txBody>
      </p:sp>
      <p:pic>
        <p:nvPicPr>
          <p:cNvPr id="4" name="Zástupný symbol pro obsah 3" descr="Slecna-Mici-002140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0" y="1752600"/>
            <a:ext cx="2619375" cy="37719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Na Vystrkově </a:t>
            </a:r>
            <a:r>
              <a:rPr lang="cs-CZ" sz="2200" dirty="0" smtClean="0"/>
              <a:t>(1972 – 1974, č. 1958)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Výbor</a:t>
            </a:r>
          </a:p>
          <a:p>
            <a:endParaRPr lang="cs-CZ" dirty="0"/>
          </a:p>
        </p:txBody>
      </p:sp>
      <p:pic>
        <p:nvPicPr>
          <p:cNvPr id="4" name="Obrázek 3" descr="_vyrn_2806ANT-23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5200" y="2362200"/>
            <a:ext cx="2413000" cy="35941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</TotalTime>
  <Words>95</Words>
  <Application>Microsoft Office PowerPoint</Application>
  <PresentationFormat>Předvádění na obrazovce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Vrchol</vt:lpstr>
      <vt:lpstr>Annie Maria Geertruida Schmidtová  (1911 – 1995) </vt:lpstr>
      <vt:lpstr>Snímek 2</vt:lpstr>
      <vt:lpstr>Série knih o předškolácích – Jip a Janneke (od 1953)</vt:lpstr>
      <vt:lpstr>Viplala (1957, č. 1999)</vt:lpstr>
      <vt:lpstr>Slečna Mici (1970, č. 1999)</vt:lpstr>
      <vt:lpstr>Na Vystrkově (1972 – 1974, č. 1958)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Annie Maria Geertruida Schmidtová  (1911 – 1995) </dc:title>
  <dc:creator>sony vaio</dc:creator>
  <cp:lastModifiedBy>Windows User</cp:lastModifiedBy>
  <cp:revision>6</cp:revision>
  <dcterms:created xsi:type="dcterms:W3CDTF">2006-08-16T00:00:00Z</dcterms:created>
  <dcterms:modified xsi:type="dcterms:W3CDTF">2011-11-06T17:41:34Z</dcterms:modified>
</cp:coreProperties>
</file>