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18.10.2011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18.10.2011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18.10.2011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18.10.2011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18.10.2011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18.10.2011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18.10.2011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18.10.2011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18.10.2011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18.10.2011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40D5-B585-41DC-9D53-CE8F485F2686}" type="datetimeFigureOut">
              <a:rPr lang="cs-CZ" smtClean="0"/>
              <a:pPr/>
              <a:t>18.10.2011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E40D5-B585-41DC-9D53-CE8F485F2686}" type="datetimeFigureOut">
              <a:rPr lang="cs-CZ" smtClean="0"/>
              <a:pPr/>
              <a:t>18.10.2011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42825-9459-4929-A9A5-5E56805A323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Systém managementu jakosti</a:t>
            </a:r>
            <a:br>
              <a:rPr lang="cs-CZ" b="1" dirty="0" smtClean="0"/>
            </a:br>
            <a:r>
              <a:rPr lang="cs-CZ" b="1" dirty="0" smtClean="0"/>
              <a:t>QMS 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QMS – </a:t>
            </a:r>
            <a:r>
              <a:rPr lang="cs-CZ" b="1" dirty="0" err="1" smtClean="0"/>
              <a:t>Quality</a:t>
            </a:r>
            <a:r>
              <a:rPr lang="cs-CZ" b="1" dirty="0" smtClean="0"/>
              <a:t> management </a:t>
            </a:r>
            <a:r>
              <a:rPr lang="cs-CZ" b="1" dirty="0" err="1" smtClean="0"/>
              <a:t>System</a:t>
            </a:r>
            <a:endParaRPr lang="cs-CZ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PDCA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Plánuj: Stanov cíle a procesy nezbytné k dosažení výsledků v souladu s požadavky zákazníka a politikou organizace</a:t>
            </a:r>
          </a:p>
          <a:p>
            <a:r>
              <a:rPr lang="cs-CZ" dirty="0" smtClean="0"/>
              <a:t>Dělej: uplatňuj procesy</a:t>
            </a:r>
          </a:p>
          <a:p>
            <a:r>
              <a:rPr lang="cs-CZ" dirty="0" smtClean="0"/>
              <a:t>Kontroluj: monitoruj a měř procesy a produkty ve vztahu k politice, cílům a požadavkům na produkt a podávej zprávy o výsledcích</a:t>
            </a:r>
          </a:p>
          <a:p>
            <a:r>
              <a:rPr lang="cs-CZ" dirty="0" smtClean="0"/>
              <a:t>Jednej: prováděj opatření pro neustálé zlepšování výkonnosti procesu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Management kvality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Základní normy systému managementu kvality:</a:t>
            </a:r>
          </a:p>
          <a:p>
            <a:pPr>
              <a:buNone/>
            </a:pPr>
            <a:r>
              <a:rPr lang="cs-CZ" dirty="0" smtClean="0"/>
              <a:t>ISO 9001:2009 Systémy managementu kvality - Požadavky</a:t>
            </a:r>
          </a:p>
          <a:p>
            <a:pPr>
              <a:buNone/>
            </a:pPr>
            <a:r>
              <a:rPr lang="cs-CZ" dirty="0" smtClean="0"/>
              <a:t>ISO 9004: 2010 Řízení udržitelného úspěchu organizace – Přístup</a:t>
            </a:r>
          </a:p>
          <a:p>
            <a:pPr>
              <a:buNone/>
            </a:pPr>
            <a:r>
              <a:rPr lang="cs-CZ" dirty="0" smtClean="0"/>
              <a:t>ISO 9000: 2006 Systémy managementu kvality – Základní principy a slovník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systémy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ISO 14001 – Systémy </a:t>
            </a:r>
            <a:r>
              <a:rPr lang="cs-CZ" dirty="0" err="1" smtClean="0"/>
              <a:t>enviromentálního</a:t>
            </a:r>
            <a:r>
              <a:rPr lang="cs-CZ" dirty="0" smtClean="0"/>
              <a:t> managementu</a:t>
            </a:r>
          </a:p>
          <a:p>
            <a:r>
              <a:rPr lang="cs-CZ" dirty="0" smtClean="0"/>
              <a:t>OHSAS 18001 - Management bezpečnosti a ochrany zdraví při práci</a:t>
            </a:r>
          </a:p>
          <a:p>
            <a:r>
              <a:rPr lang="cs-CZ" dirty="0" smtClean="0"/>
              <a:t>ISO 13485 – Zdravotnické potřeby</a:t>
            </a:r>
          </a:p>
          <a:p>
            <a:r>
              <a:rPr lang="cs-CZ" dirty="0" smtClean="0"/>
              <a:t>ISO/TS 16949 – Automobilový průmysl</a:t>
            </a:r>
          </a:p>
          <a:p>
            <a:r>
              <a:rPr lang="cs-CZ" dirty="0" smtClean="0"/>
              <a:t>HACCP – Management kritických bodů ve výrobě potravin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ISO 22000 – Management bezpečnosti potravin</a:t>
            </a:r>
          </a:p>
          <a:p>
            <a:r>
              <a:rPr lang="cs-CZ" dirty="0" smtClean="0"/>
              <a:t>ISO 3834-2 – management svařování</a:t>
            </a:r>
          </a:p>
          <a:p>
            <a:r>
              <a:rPr lang="cs-CZ" dirty="0" smtClean="0"/>
              <a:t>SA 8000 – Společenská odpovědnost</a:t>
            </a:r>
          </a:p>
          <a:p>
            <a:r>
              <a:rPr lang="cs-CZ" dirty="0" smtClean="0"/>
              <a:t>Atestace dodavatelů řetězců dle kodexu BSCI</a:t>
            </a:r>
          </a:p>
          <a:p>
            <a:r>
              <a:rPr lang="cs-CZ" dirty="0" smtClean="0"/>
              <a:t>SUCO – Odborná certifikace v odpadovém hospodářství</a:t>
            </a:r>
          </a:p>
          <a:p>
            <a:r>
              <a:rPr lang="cs-CZ" dirty="0" smtClean="0"/>
              <a:t>FE – </a:t>
            </a:r>
            <a:r>
              <a:rPr lang="cs-CZ" dirty="0" err="1" smtClean="0"/>
              <a:t>Friendly</a:t>
            </a:r>
            <a:r>
              <a:rPr lang="cs-CZ" dirty="0" smtClean="0"/>
              <a:t> </a:t>
            </a:r>
            <a:r>
              <a:rPr lang="cs-CZ" dirty="0" err="1" smtClean="0"/>
              <a:t>employer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Strategie Národní politiky kvality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Má vizi spoluvytvářet v České republice prostředí, ve kterém je kvalita trvalou součástí všech oblastí života společnosti i jednotlivých občanů</a:t>
            </a:r>
          </a:p>
          <a:p>
            <a:pPr>
              <a:buNone/>
            </a:pPr>
            <a:r>
              <a:rPr lang="cs-CZ" dirty="0" smtClean="0"/>
              <a:t>Jejím základním cílem je růst kvality života v České republice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Charta kvality ČR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Ratifikována v roce 2010</a:t>
            </a:r>
          </a:p>
          <a:p>
            <a:r>
              <a:rPr lang="cs-CZ" dirty="0" smtClean="0"/>
              <a:t>Navazuje na Evropskou chartu kvality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Systém managementu jakosti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Skupina postojů, procesů a procedur potřebných pro plánování a provádění hlavní činnosti organizace</a:t>
            </a:r>
          </a:p>
          <a:p>
            <a:r>
              <a:rPr lang="cs-CZ" dirty="0" smtClean="0"/>
              <a:t>Zaručuje maximální spokojenost zákazníka tím nejefektivnějším způsobem</a:t>
            </a:r>
          </a:p>
          <a:p>
            <a:r>
              <a:rPr lang="cs-CZ" dirty="0" smtClean="0"/>
              <a:t>Projevuje se pozitivně i uvnitř organizace</a:t>
            </a:r>
          </a:p>
          <a:p>
            <a:r>
              <a:rPr lang="cs-CZ" dirty="0" smtClean="0"/>
              <a:t>Vede k redukci nákladů a ke zvyšování produktivity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Důležité pojmy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Kvalita – jakost</a:t>
            </a:r>
          </a:p>
          <a:p>
            <a:r>
              <a:rPr lang="cs-CZ" dirty="0" smtClean="0"/>
              <a:t>Proces</a:t>
            </a:r>
          </a:p>
          <a:p>
            <a:r>
              <a:rPr lang="cs-CZ" dirty="0" smtClean="0"/>
              <a:t>Procesní přístup</a:t>
            </a:r>
          </a:p>
          <a:p>
            <a:r>
              <a:rPr lang="cs-CZ" dirty="0" smtClean="0"/>
              <a:t>Produkt</a:t>
            </a:r>
          </a:p>
          <a:p>
            <a:r>
              <a:rPr lang="cs-CZ" dirty="0" smtClean="0"/>
              <a:t>Znaky jakosti</a:t>
            </a:r>
          </a:p>
          <a:p>
            <a:r>
              <a:rPr lang="cs-CZ" dirty="0" smtClean="0"/>
              <a:t>Metodologie PDCA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</a:t>
            </a:r>
            <a:r>
              <a:rPr lang="cs-CZ" b="1" dirty="0" smtClean="0"/>
              <a:t>akost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stupeň splnění potřeb a očekávání, které jsou obecně předpokládány nebo závazné</a:t>
            </a:r>
          </a:p>
          <a:p>
            <a:r>
              <a:rPr lang="cs-CZ" dirty="0" smtClean="0"/>
              <a:t>Je rozhodujícím faktorem stabilního ekonomického růstu podniků</a:t>
            </a:r>
          </a:p>
          <a:p>
            <a:r>
              <a:rPr lang="cs-CZ" dirty="0" smtClean="0"/>
              <a:t>Je limitujícím faktorem trvale udržitelného rozvoje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Proces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Organizace, aby efektivně fungovala, musí identifikovat a řídit mnoho vzájemně propojených činností</a:t>
            </a:r>
          </a:p>
          <a:p>
            <a:r>
              <a:rPr lang="cs-CZ" dirty="0" smtClean="0"/>
              <a:t>Činnost, která využívá zdroje a je řízena za účelem přeměny vstupů na výstupy může být označována za proces</a:t>
            </a:r>
          </a:p>
          <a:p>
            <a:r>
              <a:rPr lang="cs-CZ" dirty="0" smtClean="0"/>
              <a:t>Výstup z jednoho procesu často přímo tvoří vstup pro další proces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Procesní přístup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Aplikace systému procesů v organizaci spolu s identifikací těchto procesů, jejich vzájemné působení a řízení</a:t>
            </a:r>
          </a:p>
          <a:p>
            <a:r>
              <a:rPr lang="cs-CZ" dirty="0" smtClean="0"/>
              <a:t>Výhodou procesního přístupu je nepřetržité řízení vazeb mezi jednotlivými procesy v systému procesů, jakož i jejich kombinování a vzájemné působení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Produkt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Veškeré výstupy z procesů</a:t>
            </a:r>
          </a:p>
          <a:p>
            <a:r>
              <a:rPr lang="cs-CZ" dirty="0" smtClean="0"/>
              <a:t>Jsou to výrobky, služby, zpracované informace…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Znaky jakosti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 každého produktu jsou identifikované znaky jakosti, které jsou pro druh produktu typické</a:t>
            </a:r>
          </a:p>
          <a:p>
            <a:r>
              <a:rPr lang="cs-CZ" dirty="0" smtClean="0"/>
              <a:t>Kvantitativní – měřitelné: rozměr, výkon,složení výrobku…</a:t>
            </a:r>
          </a:p>
          <a:p>
            <a:r>
              <a:rPr lang="cs-CZ" dirty="0" smtClean="0"/>
              <a:t>Kvalitativní – nelze číselně vyjádřit, často jsou však pro spokojenost zákazníka rozhodující: chuť, vůně, trvanlivost, způsob vystupování…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PDCA</a:t>
            </a:r>
            <a:endParaRPr lang="cs-CZ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81387" y="2686844"/>
            <a:ext cx="2181225" cy="235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441</Words>
  <Application>Microsoft Office PowerPoint</Application>
  <PresentationFormat>Předvádění na obrazovce (4:3)</PresentationFormat>
  <Paragraphs>63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sady Office</vt:lpstr>
      <vt:lpstr>Systém managementu jakosti QMS </vt:lpstr>
      <vt:lpstr>Systém managementu jakosti</vt:lpstr>
      <vt:lpstr>Důležité pojmy</vt:lpstr>
      <vt:lpstr>Jakost</vt:lpstr>
      <vt:lpstr>Proces</vt:lpstr>
      <vt:lpstr>Procesní přístup</vt:lpstr>
      <vt:lpstr>Produkt</vt:lpstr>
      <vt:lpstr>Znaky jakosti</vt:lpstr>
      <vt:lpstr>PDCA</vt:lpstr>
      <vt:lpstr>PDCA</vt:lpstr>
      <vt:lpstr>Management kvality</vt:lpstr>
      <vt:lpstr>Další systémy</vt:lpstr>
      <vt:lpstr>Snímek 13</vt:lpstr>
      <vt:lpstr>Strategie Národní politiky kvality</vt:lpstr>
      <vt:lpstr>Charta kvality ČR 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Systém řízení jakosti QMS </dc:title>
  <dc:creator>Javorova Barbora</dc:creator>
  <cp:lastModifiedBy>Javorova Barbora</cp:lastModifiedBy>
  <cp:revision>19</cp:revision>
  <dcterms:created xsi:type="dcterms:W3CDTF">2011-09-23T07:06:46Z</dcterms:created>
  <dcterms:modified xsi:type="dcterms:W3CDTF">2011-10-18T13:53:06Z</dcterms:modified>
</cp:coreProperties>
</file>