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319763-E017-495B-850E-A44D0521405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0653B11-BBC3-451B-B9A7-5B4944A9E5C6}">
      <dgm:prSet phldrT="[Text]"/>
      <dgm:spPr/>
      <dgm:t>
        <a:bodyPr/>
        <a:lstStyle/>
        <a:p>
          <a:r>
            <a:rPr lang="cs-CZ" dirty="0" smtClean="0"/>
            <a:t>Psychické</a:t>
          </a:r>
          <a:endParaRPr lang="cs-CZ" dirty="0"/>
        </a:p>
      </dgm:t>
    </dgm:pt>
    <dgm:pt modelId="{57EF0E41-DF6C-4820-A8DB-3EC076B8EEE9}" type="parTrans" cxnId="{80A059F3-207E-4AD3-A728-F720A5067CF4}">
      <dgm:prSet/>
      <dgm:spPr/>
      <dgm:t>
        <a:bodyPr/>
        <a:lstStyle/>
        <a:p>
          <a:endParaRPr lang="cs-CZ"/>
        </a:p>
      </dgm:t>
    </dgm:pt>
    <dgm:pt modelId="{656093C2-2F81-4936-B4C3-C7BACFFB6514}" type="sibTrans" cxnId="{80A059F3-207E-4AD3-A728-F720A5067CF4}">
      <dgm:prSet/>
      <dgm:spPr/>
      <dgm:t>
        <a:bodyPr/>
        <a:lstStyle/>
        <a:p>
          <a:endParaRPr lang="cs-CZ"/>
        </a:p>
      </dgm:t>
    </dgm:pt>
    <dgm:pt modelId="{B590C741-4AA8-4F88-861D-28EF6B3A0E1B}">
      <dgm:prSet phldrT="[Text]"/>
      <dgm:spPr/>
      <dgm:t>
        <a:bodyPr/>
        <a:lstStyle/>
        <a:p>
          <a:r>
            <a:rPr lang="cs-CZ" dirty="0" smtClean="0"/>
            <a:t>Týrání</a:t>
          </a:r>
          <a:endParaRPr lang="cs-CZ" dirty="0"/>
        </a:p>
      </dgm:t>
    </dgm:pt>
    <dgm:pt modelId="{23123F85-4F46-43E6-B336-CF2E52B3C8C6}" type="parTrans" cxnId="{4E48AB6F-1868-426A-8226-283D06278CA2}">
      <dgm:prSet/>
      <dgm:spPr/>
      <dgm:t>
        <a:bodyPr/>
        <a:lstStyle/>
        <a:p>
          <a:endParaRPr lang="cs-CZ"/>
        </a:p>
      </dgm:t>
    </dgm:pt>
    <dgm:pt modelId="{42ECD309-2118-4562-83D4-6D33E09127A8}" type="sibTrans" cxnId="{4E48AB6F-1868-426A-8226-283D06278CA2}">
      <dgm:prSet/>
      <dgm:spPr/>
      <dgm:t>
        <a:bodyPr/>
        <a:lstStyle/>
        <a:p>
          <a:endParaRPr lang="cs-CZ"/>
        </a:p>
      </dgm:t>
    </dgm:pt>
    <dgm:pt modelId="{327127A1-E484-4253-89F5-3A3165D49794}">
      <dgm:prSet phldrT="[Text]"/>
      <dgm:spPr/>
      <dgm:t>
        <a:bodyPr/>
        <a:lstStyle/>
        <a:p>
          <a:r>
            <a:rPr lang="cs-CZ" dirty="0" smtClean="0"/>
            <a:t>Zastrašování</a:t>
          </a:r>
          <a:endParaRPr lang="cs-CZ" dirty="0"/>
        </a:p>
      </dgm:t>
    </dgm:pt>
    <dgm:pt modelId="{E5F9D531-4068-4D4C-9A7E-F9654710AD91}" type="parTrans" cxnId="{70FC4F8E-C85A-4C08-840B-7701B2893DE2}">
      <dgm:prSet/>
      <dgm:spPr/>
      <dgm:t>
        <a:bodyPr/>
        <a:lstStyle/>
        <a:p>
          <a:endParaRPr lang="cs-CZ"/>
        </a:p>
      </dgm:t>
    </dgm:pt>
    <dgm:pt modelId="{2B157C8D-1BB2-469A-BC77-A51975B0E047}" type="sibTrans" cxnId="{70FC4F8E-C85A-4C08-840B-7701B2893DE2}">
      <dgm:prSet/>
      <dgm:spPr/>
      <dgm:t>
        <a:bodyPr/>
        <a:lstStyle/>
        <a:p>
          <a:endParaRPr lang="cs-CZ"/>
        </a:p>
      </dgm:t>
    </dgm:pt>
    <dgm:pt modelId="{DBA460C9-CCDB-4CE4-B601-597B62E0E84C}">
      <dgm:prSet phldrT="[Text]"/>
      <dgm:spPr/>
      <dgm:t>
        <a:bodyPr/>
        <a:lstStyle/>
        <a:p>
          <a:r>
            <a:rPr lang="cs-CZ" dirty="0" smtClean="0"/>
            <a:t>Fyzické</a:t>
          </a:r>
          <a:endParaRPr lang="cs-CZ" dirty="0"/>
        </a:p>
      </dgm:t>
    </dgm:pt>
    <dgm:pt modelId="{FA4A6568-738D-42CB-A278-8640914BC5B1}" type="parTrans" cxnId="{DFD28546-C05F-4D0D-A4BB-FE9FF79E4763}">
      <dgm:prSet/>
      <dgm:spPr/>
      <dgm:t>
        <a:bodyPr/>
        <a:lstStyle/>
        <a:p>
          <a:endParaRPr lang="cs-CZ"/>
        </a:p>
      </dgm:t>
    </dgm:pt>
    <dgm:pt modelId="{8084A77A-20D1-40C9-9A3B-D2C396365B9A}" type="sibTrans" cxnId="{DFD28546-C05F-4D0D-A4BB-FE9FF79E4763}">
      <dgm:prSet/>
      <dgm:spPr/>
      <dgm:t>
        <a:bodyPr/>
        <a:lstStyle/>
        <a:p>
          <a:endParaRPr lang="cs-CZ"/>
        </a:p>
      </dgm:t>
    </dgm:pt>
    <dgm:pt modelId="{477EA77C-EB4D-4751-9694-F67559FEA0C0}">
      <dgm:prSet phldrT="[Text]"/>
      <dgm:spPr/>
      <dgm:t>
        <a:bodyPr/>
        <a:lstStyle/>
        <a:p>
          <a:r>
            <a:rPr lang="cs-CZ" dirty="0" smtClean="0"/>
            <a:t>Bití</a:t>
          </a:r>
          <a:endParaRPr lang="cs-CZ" dirty="0"/>
        </a:p>
      </dgm:t>
    </dgm:pt>
    <dgm:pt modelId="{0B660833-DA5A-4109-9F77-90010FF3E7A8}" type="parTrans" cxnId="{04F806F3-CA45-4E86-9771-4A1119019C74}">
      <dgm:prSet/>
      <dgm:spPr/>
      <dgm:t>
        <a:bodyPr/>
        <a:lstStyle/>
        <a:p>
          <a:endParaRPr lang="cs-CZ"/>
        </a:p>
      </dgm:t>
    </dgm:pt>
    <dgm:pt modelId="{26116465-7ABD-4F50-9511-93C30C309240}" type="sibTrans" cxnId="{04F806F3-CA45-4E86-9771-4A1119019C74}">
      <dgm:prSet/>
      <dgm:spPr/>
      <dgm:t>
        <a:bodyPr/>
        <a:lstStyle/>
        <a:p>
          <a:endParaRPr lang="cs-CZ"/>
        </a:p>
      </dgm:t>
    </dgm:pt>
    <dgm:pt modelId="{8A9DB591-6A56-404D-AB10-9904F2D8A38B}">
      <dgm:prSet phldrT="[Text]"/>
      <dgm:spPr/>
      <dgm:t>
        <a:bodyPr/>
        <a:lstStyle/>
        <a:p>
          <a:r>
            <a:rPr lang="cs-CZ" dirty="0" smtClean="0"/>
            <a:t>Sexuální zneužívání</a:t>
          </a:r>
          <a:endParaRPr lang="cs-CZ" dirty="0"/>
        </a:p>
      </dgm:t>
    </dgm:pt>
    <dgm:pt modelId="{D7A015B3-CB30-4693-B6FF-F77F1789D326}" type="parTrans" cxnId="{66171FB1-C3C9-47AB-9981-70D696F9BD18}">
      <dgm:prSet/>
      <dgm:spPr/>
      <dgm:t>
        <a:bodyPr/>
        <a:lstStyle/>
        <a:p>
          <a:endParaRPr lang="cs-CZ"/>
        </a:p>
      </dgm:t>
    </dgm:pt>
    <dgm:pt modelId="{E508FEA8-DF18-4F7B-83F6-9F2A87FBCFAF}" type="sibTrans" cxnId="{66171FB1-C3C9-47AB-9981-70D696F9BD18}">
      <dgm:prSet/>
      <dgm:spPr/>
      <dgm:t>
        <a:bodyPr/>
        <a:lstStyle/>
        <a:p>
          <a:endParaRPr lang="cs-CZ"/>
        </a:p>
      </dgm:t>
    </dgm:pt>
    <dgm:pt modelId="{AD724A54-AB0D-449D-B65C-FF026FDAA100}">
      <dgm:prSet phldrT="[Text]"/>
      <dgm:spPr/>
      <dgm:t>
        <a:bodyPr/>
        <a:lstStyle/>
        <a:p>
          <a:r>
            <a:rPr lang="cs-CZ" dirty="0" smtClean="0"/>
            <a:t>Manipulování</a:t>
          </a:r>
          <a:endParaRPr lang="cs-CZ" dirty="0"/>
        </a:p>
      </dgm:t>
    </dgm:pt>
    <dgm:pt modelId="{57B4C0B4-A7A9-4F8F-95F8-F0E92C61D499}" type="parTrans" cxnId="{92A61C03-204E-40DF-A6C7-573115CFDC69}">
      <dgm:prSet/>
      <dgm:spPr/>
    </dgm:pt>
    <dgm:pt modelId="{33A93B53-BF97-48F7-AB32-C822669DF82B}" type="sibTrans" cxnId="{92A61C03-204E-40DF-A6C7-573115CFDC69}">
      <dgm:prSet/>
      <dgm:spPr/>
    </dgm:pt>
    <dgm:pt modelId="{BC0D582E-1677-47B2-A8F7-5D11651B6DF6}" type="pres">
      <dgm:prSet presAssocID="{70319763-E017-495B-850E-A44D0521405D}" presName="Name0" presStyleCnt="0">
        <dgm:presLayoutVars>
          <dgm:dir/>
          <dgm:animLvl val="lvl"/>
          <dgm:resizeHandles/>
        </dgm:presLayoutVars>
      </dgm:prSet>
      <dgm:spPr/>
    </dgm:pt>
    <dgm:pt modelId="{A3FFE79A-6812-4554-8082-6BC8E5431839}" type="pres">
      <dgm:prSet presAssocID="{40653B11-BBC3-451B-B9A7-5B4944A9E5C6}" presName="linNode" presStyleCnt="0"/>
      <dgm:spPr/>
    </dgm:pt>
    <dgm:pt modelId="{D0E68E2A-3839-4154-9846-8E0A34AACBFF}" type="pres">
      <dgm:prSet presAssocID="{40653B11-BBC3-451B-B9A7-5B4944A9E5C6}" presName="parentShp" presStyleLbl="node1" presStyleIdx="0" presStyleCnt="2">
        <dgm:presLayoutVars>
          <dgm:bulletEnabled val="1"/>
        </dgm:presLayoutVars>
      </dgm:prSet>
      <dgm:spPr/>
    </dgm:pt>
    <dgm:pt modelId="{66C5E877-740A-42CC-A608-0635B482DA59}" type="pres">
      <dgm:prSet presAssocID="{40653B11-BBC3-451B-B9A7-5B4944A9E5C6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A15160-245A-4903-BD66-45AE966A7BC3}" type="pres">
      <dgm:prSet presAssocID="{656093C2-2F81-4936-B4C3-C7BACFFB6514}" presName="spacing" presStyleCnt="0"/>
      <dgm:spPr/>
    </dgm:pt>
    <dgm:pt modelId="{55A8FC04-3730-4F50-B65E-82F8F75CD934}" type="pres">
      <dgm:prSet presAssocID="{DBA460C9-CCDB-4CE4-B601-597B62E0E84C}" presName="linNode" presStyleCnt="0"/>
      <dgm:spPr/>
    </dgm:pt>
    <dgm:pt modelId="{C02CD682-00B6-4E56-B512-FD6B2110A509}" type="pres">
      <dgm:prSet presAssocID="{DBA460C9-CCDB-4CE4-B601-597B62E0E84C}" presName="parentShp" presStyleLbl="node1" presStyleIdx="1" presStyleCnt="2">
        <dgm:presLayoutVars>
          <dgm:bulletEnabled val="1"/>
        </dgm:presLayoutVars>
      </dgm:prSet>
      <dgm:spPr/>
    </dgm:pt>
    <dgm:pt modelId="{20F0DC1B-5EC4-46AE-B3EF-88A2F21B6684}" type="pres">
      <dgm:prSet presAssocID="{DBA460C9-CCDB-4CE4-B601-597B62E0E84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36393FD-BDC3-4BD0-B57E-08C29BC286B0}" type="presOf" srcId="{AD724A54-AB0D-449D-B65C-FF026FDAA100}" destId="{66C5E877-740A-42CC-A608-0635B482DA59}" srcOrd="0" destOrd="1" presId="urn:microsoft.com/office/officeart/2005/8/layout/vList6"/>
    <dgm:cxn modelId="{80A059F3-207E-4AD3-A728-F720A5067CF4}" srcId="{70319763-E017-495B-850E-A44D0521405D}" destId="{40653B11-BBC3-451B-B9A7-5B4944A9E5C6}" srcOrd="0" destOrd="0" parTransId="{57EF0E41-DF6C-4820-A8DB-3EC076B8EEE9}" sibTransId="{656093C2-2F81-4936-B4C3-C7BACFFB6514}"/>
    <dgm:cxn modelId="{04F806F3-CA45-4E86-9771-4A1119019C74}" srcId="{DBA460C9-CCDB-4CE4-B601-597B62E0E84C}" destId="{477EA77C-EB4D-4751-9694-F67559FEA0C0}" srcOrd="0" destOrd="0" parTransId="{0B660833-DA5A-4109-9F77-90010FF3E7A8}" sibTransId="{26116465-7ABD-4F50-9511-93C30C309240}"/>
    <dgm:cxn modelId="{92A61C03-204E-40DF-A6C7-573115CFDC69}" srcId="{40653B11-BBC3-451B-B9A7-5B4944A9E5C6}" destId="{AD724A54-AB0D-449D-B65C-FF026FDAA100}" srcOrd="1" destOrd="0" parTransId="{57B4C0B4-A7A9-4F8F-95F8-F0E92C61D499}" sibTransId="{33A93B53-BF97-48F7-AB32-C822669DF82B}"/>
    <dgm:cxn modelId="{4DDBC75F-07E2-4602-9A8D-30B9B8FA8117}" type="presOf" srcId="{70319763-E017-495B-850E-A44D0521405D}" destId="{BC0D582E-1677-47B2-A8F7-5D11651B6DF6}" srcOrd="0" destOrd="0" presId="urn:microsoft.com/office/officeart/2005/8/layout/vList6"/>
    <dgm:cxn modelId="{5D9E8EC8-D782-4D3D-8914-338C9A03A60F}" type="presOf" srcId="{B590C741-4AA8-4F88-861D-28EF6B3A0E1B}" destId="{66C5E877-740A-42CC-A608-0635B482DA59}" srcOrd="0" destOrd="0" presId="urn:microsoft.com/office/officeart/2005/8/layout/vList6"/>
    <dgm:cxn modelId="{DFD28546-C05F-4D0D-A4BB-FE9FF79E4763}" srcId="{70319763-E017-495B-850E-A44D0521405D}" destId="{DBA460C9-CCDB-4CE4-B601-597B62E0E84C}" srcOrd="1" destOrd="0" parTransId="{FA4A6568-738D-42CB-A278-8640914BC5B1}" sibTransId="{8084A77A-20D1-40C9-9A3B-D2C396365B9A}"/>
    <dgm:cxn modelId="{66171FB1-C3C9-47AB-9981-70D696F9BD18}" srcId="{DBA460C9-CCDB-4CE4-B601-597B62E0E84C}" destId="{8A9DB591-6A56-404D-AB10-9904F2D8A38B}" srcOrd="1" destOrd="0" parTransId="{D7A015B3-CB30-4693-B6FF-F77F1789D326}" sibTransId="{E508FEA8-DF18-4F7B-83F6-9F2A87FBCFAF}"/>
    <dgm:cxn modelId="{70FC4F8E-C85A-4C08-840B-7701B2893DE2}" srcId="{40653B11-BBC3-451B-B9A7-5B4944A9E5C6}" destId="{327127A1-E484-4253-89F5-3A3165D49794}" srcOrd="2" destOrd="0" parTransId="{E5F9D531-4068-4D4C-9A7E-F9654710AD91}" sibTransId="{2B157C8D-1BB2-469A-BC77-A51975B0E047}"/>
    <dgm:cxn modelId="{49C324CF-7918-4F7A-8A6C-473C41161D23}" type="presOf" srcId="{40653B11-BBC3-451B-B9A7-5B4944A9E5C6}" destId="{D0E68E2A-3839-4154-9846-8E0A34AACBFF}" srcOrd="0" destOrd="0" presId="urn:microsoft.com/office/officeart/2005/8/layout/vList6"/>
    <dgm:cxn modelId="{D20680EB-38EE-4095-9B87-DFA2AA761315}" type="presOf" srcId="{DBA460C9-CCDB-4CE4-B601-597B62E0E84C}" destId="{C02CD682-00B6-4E56-B512-FD6B2110A509}" srcOrd="0" destOrd="0" presId="urn:microsoft.com/office/officeart/2005/8/layout/vList6"/>
    <dgm:cxn modelId="{692E63C7-2161-41F8-8B3D-CEECC613A80E}" type="presOf" srcId="{327127A1-E484-4253-89F5-3A3165D49794}" destId="{66C5E877-740A-42CC-A608-0635B482DA59}" srcOrd="0" destOrd="2" presId="urn:microsoft.com/office/officeart/2005/8/layout/vList6"/>
    <dgm:cxn modelId="{4E48AB6F-1868-426A-8226-283D06278CA2}" srcId="{40653B11-BBC3-451B-B9A7-5B4944A9E5C6}" destId="{B590C741-4AA8-4F88-861D-28EF6B3A0E1B}" srcOrd="0" destOrd="0" parTransId="{23123F85-4F46-43E6-B336-CF2E52B3C8C6}" sibTransId="{42ECD309-2118-4562-83D4-6D33E09127A8}"/>
    <dgm:cxn modelId="{07F5E081-0015-4E5C-9872-E0170A5F49F2}" type="presOf" srcId="{477EA77C-EB4D-4751-9694-F67559FEA0C0}" destId="{20F0DC1B-5EC4-46AE-B3EF-88A2F21B6684}" srcOrd="0" destOrd="0" presId="urn:microsoft.com/office/officeart/2005/8/layout/vList6"/>
    <dgm:cxn modelId="{347FED79-5E48-43E1-B118-A8D09D373986}" type="presOf" srcId="{8A9DB591-6A56-404D-AB10-9904F2D8A38B}" destId="{20F0DC1B-5EC4-46AE-B3EF-88A2F21B6684}" srcOrd="0" destOrd="1" presId="urn:microsoft.com/office/officeart/2005/8/layout/vList6"/>
    <dgm:cxn modelId="{C3CE69BC-339F-40DF-9F91-3AD33F18FCCB}" type="presParOf" srcId="{BC0D582E-1677-47B2-A8F7-5D11651B6DF6}" destId="{A3FFE79A-6812-4554-8082-6BC8E5431839}" srcOrd="0" destOrd="0" presId="urn:microsoft.com/office/officeart/2005/8/layout/vList6"/>
    <dgm:cxn modelId="{795CE960-34A3-4D63-88CE-B1EE707C46CB}" type="presParOf" srcId="{A3FFE79A-6812-4554-8082-6BC8E5431839}" destId="{D0E68E2A-3839-4154-9846-8E0A34AACBFF}" srcOrd="0" destOrd="0" presId="urn:microsoft.com/office/officeart/2005/8/layout/vList6"/>
    <dgm:cxn modelId="{5B4993A8-3F80-47F7-951B-2700B206070F}" type="presParOf" srcId="{A3FFE79A-6812-4554-8082-6BC8E5431839}" destId="{66C5E877-740A-42CC-A608-0635B482DA59}" srcOrd="1" destOrd="0" presId="urn:microsoft.com/office/officeart/2005/8/layout/vList6"/>
    <dgm:cxn modelId="{BC64E99B-3636-411C-B9DC-3E18CEC6E678}" type="presParOf" srcId="{BC0D582E-1677-47B2-A8F7-5D11651B6DF6}" destId="{D6A15160-245A-4903-BD66-45AE966A7BC3}" srcOrd="1" destOrd="0" presId="urn:microsoft.com/office/officeart/2005/8/layout/vList6"/>
    <dgm:cxn modelId="{AFE5A52F-86E1-4821-99D5-F37FFBA8C294}" type="presParOf" srcId="{BC0D582E-1677-47B2-A8F7-5D11651B6DF6}" destId="{55A8FC04-3730-4F50-B65E-82F8F75CD934}" srcOrd="2" destOrd="0" presId="urn:microsoft.com/office/officeart/2005/8/layout/vList6"/>
    <dgm:cxn modelId="{C540BFE1-17AC-4F18-807D-5ED616701C42}" type="presParOf" srcId="{55A8FC04-3730-4F50-B65E-82F8F75CD934}" destId="{C02CD682-00B6-4E56-B512-FD6B2110A509}" srcOrd="0" destOrd="0" presId="urn:microsoft.com/office/officeart/2005/8/layout/vList6"/>
    <dgm:cxn modelId="{2F23DF9C-B117-45DC-8BBD-7C16D7820E83}" type="presParOf" srcId="{55A8FC04-3730-4F50-B65E-82F8F75CD934}" destId="{20F0DC1B-5EC4-46AE-B3EF-88A2F21B668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8F1370-918B-4152-96C2-0A9F8941A6D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C99261-0933-4294-AF3A-04499F734090}">
      <dgm:prSet phldrT="[Text]"/>
      <dgm:spPr/>
      <dgm:t>
        <a:bodyPr/>
        <a:lstStyle/>
        <a:p>
          <a:r>
            <a:rPr lang="cs-CZ" dirty="0" smtClean="0"/>
            <a:t>Uzavřenost</a:t>
          </a:r>
          <a:endParaRPr lang="cs-CZ" dirty="0"/>
        </a:p>
      </dgm:t>
    </dgm:pt>
    <dgm:pt modelId="{2602E63B-B761-4518-A30D-949D03A84298}" type="parTrans" cxnId="{0CC7232A-C30C-4141-9BF3-69B9B202F648}">
      <dgm:prSet/>
      <dgm:spPr/>
      <dgm:t>
        <a:bodyPr/>
        <a:lstStyle/>
        <a:p>
          <a:endParaRPr lang="cs-CZ"/>
        </a:p>
      </dgm:t>
    </dgm:pt>
    <dgm:pt modelId="{C2DBDAA9-3D07-4764-A33B-AD75EA1F2824}" type="sibTrans" cxnId="{0CC7232A-C30C-4141-9BF3-69B9B202F648}">
      <dgm:prSet/>
      <dgm:spPr/>
      <dgm:t>
        <a:bodyPr/>
        <a:lstStyle/>
        <a:p>
          <a:endParaRPr lang="cs-CZ"/>
        </a:p>
      </dgm:t>
    </dgm:pt>
    <dgm:pt modelId="{6F369839-5A72-4CBA-ACDB-0D4A8A9A36C9}">
      <dgm:prSet phldrT="[Text]"/>
      <dgm:spPr/>
      <dgm:t>
        <a:bodyPr/>
        <a:lstStyle/>
        <a:p>
          <a:r>
            <a:rPr lang="cs-CZ" dirty="0" smtClean="0"/>
            <a:t>Kamarádi</a:t>
          </a:r>
          <a:endParaRPr lang="cs-CZ" dirty="0"/>
        </a:p>
      </dgm:t>
    </dgm:pt>
    <dgm:pt modelId="{7CF0B2DF-D527-4394-88AA-978A3F7356ED}" type="parTrans" cxnId="{A9624F60-2F69-4F89-9BB2-8D31D2DE275E}">
      <dgm:prSet/>
      <dgm:spPr/>
      <dgm:t>
        <a:bodyPr/>
        <a:lstStyle/>
        <a:p>
          <a:endParaRPr lang="cs-CZ"/>
        </a:p>
      </dgm:t>
    </dgm:pt>
    <dgm:pt modelId="{9367B424-9634-4452-B6C4-FE13B4210994}" type="sibTrans" cxnId="{A9624F60-2F69-4F89-9BB2-8D31D2DE275E}">
      <dgm:prSet/>
      <dgm:spPr/>
      <dgm:t>
        <a:bodyPr/>
        <a:lstStyle/>
        <a:p>
          <a:endParaRPr lang="cs-CZ"/>
        </a:p>
      </dgm:t>
    </dgm:pt>
    <dgm:pt modelId="{E619D653-86D2-4042-BAD1-5A334C2EAF45}">
      <dgm:prSet phldrT="[Text]"/>
      <dgm:spPr/>
      <dgm:t>
        <a:bodyPr/>
        <a:lstStyle/>
        <a:p>
          <a:r>
            <a:rPr lang="cs-CZ" dirty="0" smtClean="0"/>
            <a:t>Komunikace</a:t>
          </a:r>
          <a:endParaRPr lang="cs-CZ" dirty="0"/>
        </a:p>
      </dgm:t>
    </dgm:pt>
    <dgm:pt modelId="{B32F78F4-D4FB-4583-BCD2-09B58631CBC3}" type="parTrans" cxnId="{90492E72-8194-478D-8863-5A9DE24E4C02}">
      <dgm:prSet/>
      <dgm:spPr/>
      <dgm:t>
        <a:bodyPr/>
        <a:lstStyle/>
        <a:p>
          <a:endParaRPr lang="cs-CZ"/>
        </a:p>
      </dgm:t>
    </dgm:pt>
    <dgm:pt modelId="{D574960F-4199-4F8C-A6FB-2181B037F379}" type="sibTrans" cxnId="{90492E72-8194-478D-8863-5A9DE24E4C02}">
      <dgm:prSet/>
      <dgm:spPr/>
      <dgm:t>
        <a:bodyPr/>
        <a:lstStyle/>
        <a:p>
          <a:endParaRPr lang="cs-CZ"/>
        </a:p>
      </dgm:t>
    </dgm:pt>
    <dgm:pt modelId="{4CEA8AE0-BF86-4435-BA9C-1D691FD26949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dirty="0" err="1" smtClean="0"/>
            <a:t>Sebevnímání</a:t>
          </a:r>
          <a:endParaRPr lang="cs-CZ" dirty="0" smtClean="0"/>
        </a:p>
        <a:p>
          <a:pPr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dirty="0" smtClean="0"/>
        </a:p>
      </dgm:t>
    </dgm:pt>
    <dgm:pt modelId="{6033D336-0635-4AD9-B004-AE95A33F9622}" type="parTrans" cxnId="{2106EC4B-B0F9-4826-AF9C-36E86C34AB24}">
      <dgm:prSet/>
      <dgm:spPr/>
      <dgm:t>
        <a:bodyPr/>
        <a:lstStyle/>
        <a:p>
          <a:endParaRPr lang="cs-CZ"/>
        </a:p>
      </dgm:t>
    </dgm:pt>
    <dgm:pt modelId="{9A7A92EE-3A1D-45F9-936C-51CCF863F1FE}" type="sibTrans" cxnId="{2106EC4B-B0F9-4826-AF9C-36E86C34AB24}">
      <dgm:prSet/>
      <dgm:spPr/>
      <dgm:t>
        <a:bodyPr/>
        <a:lstStyle/>
        <a:p>
          <a:endParaRPr lang="cs-CZ"/>
        </a:p>
      </dgm:t>
    </dgm:pt>
    <dgm:pt modelId="{60C6F216-ADF9-4DF5-BB55-42909B6329AC}">
      <dgm:prSet phldrT="[Text]"/>
      <dgm:spPr/>
      <dgm:t>
        <a:bodyPr/>
        <a:lstStyle/>
        <a:p>
          <a:r>
            <a:rPr lang="cs-CZ" dirty="0" smtClean="0"/>
            <a:t>Prezentace</a:t>
          </a:r>
          <a:endParaRPr lang="cs-CZ" dirty="0"/>
        </a:p>
      </dgm:t>
    </dgm:pt>
    <dgm:pt modelId="{884FB320-865C-4426-8D41-0FD90DD97DB9}" type="parTrans" cxnId="{A3CD3E3C-0F44-4E61-870B-3F632861603D}">
      <dgm:prSet/>
      <dgm:spPr/>
      <dgm:t>
        <a:bodyPr/>
        <a:lstStyle/>
        <a:p>
          <a:endParaRPr lang="cs-CZ"/>
        </a:p>
      </dgm:t>
    </dgm:pt>
    <dgm:pt modelId="{3D54EC6A-5C28-47B6-8EA0-032EB713ADFD}" type="sibTrans" cxnId="{A3CD3E3C-0F44-4E61-870B-3F632861603D}">
      <dgm:prSet/>
      <dgm:spPr/>
      <dgm:t>
        <a:bodyPr/>
        <a:lstStyle/>
        <a:p>
          <a:endParaRPr lang="cs-CZ"/>
        </a:p>
      </dgm:t>
    </dgm:pt>
    <dgm:pt modelId="{07D11053-B9A7-46AF-882C-B90FE23628E3}">
      <dgm:prSet phldrT="[Text]"/>
      <dgm:spPr/>
      <dgm:t>
        <a:bodyPr/>
        <a:lstStyle/>
        <a:p>
          <a:r>
            <a:rPr lang="cs-CZ" dirty="0" err="1" smtClean="0"/>
            <a:t>Atribuce</a:t>
          </a:r>
          <a:endParaRPr lang="cs-CZ" dirty="0"/>
        </a:p>
      </dgm:t>
    </dgm:pt>
    <dgm:pt modelId="{768C6C68-3686-405E-926E-A62F1682E2C2}" type="parTrans" cxnId="{6241E72C-3A96-43D7-B999-45334727E9B2}">
      <dgm:prSet/>
      <dgm:spPr/>
      <dgm:t>
        <a:bodyPr/>
        <a:lstStyle/>
        <a:p>
          <a:endParaRPr lang="cs-CZ"/>
        </a:p>
      </dgm:t>
    </dgm:pt>
    <dgm:pt modelId="{195C133F-D286-43A4-9B8F-E749268F56BF}" type="sibTrans" cxnId="{6241E72C-3A96-43D7-B999-45334727E9B2}">
      <dgm:prSet/>
      <dgm:spPr/>
      <dgm:t>
        <a:bodyPr/>
        <a:lstStyle/>
        <a:p>
          <a:endParaRPr lang="cs-CZ"/>
        </a:p>
      </dgm:t>
    </dgm:pt>
    <dgm:pt modelId="{3ABC37E4-5735-4941-A095-16473E240F5E}">
      <dgm:prSet phldrT="[Text]"/>
      <dgm:spPr/>
      <dgm:t>
        <a:bodyPr/>
        <a:lstStyle/>
        <a:p>
          <a:r>
            <a:rPr lang="cs-CZ" dirty="0" smtClean="0"/>
            <a:t>Strach</a:t>
          </a:r>
          <a:endParaRPr lang="cs-CZ" dirty="0"/>
        </a:p>
      </dgm:t>
    </dgm:pt>
    <dgm:pt modelId="{AB2000E9-A820-4BC0-8C38-B06BB2E3883F}" type="parTrans" cxnId="{013BB441-F05A-4E7E-9EAB-35EAEEF053FD}">
      <dgm:prSet/>
      <dgm:spPr/>
      <dgm:t>
        <a:bodyPr/>
        <a:lstStyle/>
        <a:p>
          <a:endParaRPr lang="cs-CZ"/>
        </a:p>
      </dgm:t>
    </dgm:pt>
    <dgm:pt modelId="{35B37CDC-E840-4573-B3B5-1C247F13BFED}" type="sibTrans" cxnId="{013BB441-F05A-4E7E-9EAB-35EAEEF053FD}">
      <dgm:prSet/>
      <dgm:spPr/>
      <dgm:t>
        <a:bodyPr/>
        <a:lstStyle/>
        <a:p>
          <a:endParaRPr lang="cs-CZ"/>
        </a:p>
      </dgm:t>
    </dgm:pt>
    <dgm:pt modelId="{EC39A38C-C47F-4F86-897C-FC22DD5F5389}">
      <dgm:prSet phldrT="[Text]"/>
      <dgm:spPr/>
      <dgm:t>
        <a:bodyPr/>
        <a:lstStyle/>
        <a:p>
          <a:endParaRPr lang="cs-CZ" dirty="0"/>
        </a:p>
      </dgm:t>
    </dgm:pt>
    <dgm:pt modelId="{F7BA9EE0-13F9-46F5-B43E-4B65C2E96BFC}" type="parTrans" cxnId="{0193255B-3628-41C3-98A6-79733F3B0B08}">
      <dgm:prSet/>
      <dgm:spPr/>
      <dgm:t>
        <a:bodyPr/>
        <a:lstStyle/>
        <a:p>
          <a:endParaRPr lang="cs-CZ"/>
        </a:p>
      </dgm:t>
    </dgm:pt>
    <dgm:pt modelId="{96EE8968-7E37-484B-BAA8-4408082BD03F}" type="sibTrans" cxnId="{0193255B-3628-41C3-98A6-79733F3B0B08}">
      <dgm:prSet/>
      <dgm:spPr/>
      <dgm:t>
        <a:bodyPr/>
        <a:lstStyle/>
        <a:p>
          <a:endParaRPr lang="cs-CZ"/>
        </a:p>
      </dgm:t>
    </dgm:pt>
    <dgm:pt modelId="{1A8D6346-0B88-4E1D-AF96-039ABD604F21}">
      <dgm:prSet phldrT="[Text]"/>
      <dgm:spPr/>
      <dgm:t>
        <a:bodyPr/>
        <a:lstStyle/>
        <a:p>
          <a:r>
            <a:rPr lang="cs-CZ" dirty="0" smtClean="0"/>
            <a:t>Plačtivost</a:t>
          </a:r>
          <a:endParaRPr lang="cs-CZ" dirty="0"/>
        </a:p>
      </dgm:t>
    </dgm:pt>
    <dgm:pt modelId="{72E5AD0B-CE33-4E85-8482-A9EBA14FD5BB}" type="parTrans" cxnId="{0631EC6B-EC07-417E-A122-7D8AD94B6CC3}">
      <dgm:prSet/>
      <dgm:spPr/>
      <dgm:t>
        <a:bodyPr/>
        <a:lstStyle/>
        <a:p>
          <a:endParaRPr lang="cs-CZ"/>
        </a:p>
      </dgm:t>
    </dgm:pt>
    <dgm:pt modelId="{4BE05EBA-5D06-468E-AA31-40885062682B}" type="sibTrans" cxnId="{0631EC6B-EC07-417E-A122-7D8AD94B6CC3}">
      <dgm:prSet/>
      <dgm:spPr/>
      <dgm:t>
        <a:bodyPr/>
        <a:lstStyle/>
        <a:p>
          <a:endParaRPr lang="cs-CZ"/>
        </a:p>
      </dgm:t>
    </dgm:pt>
    <dgm:pt modelId="{E6F2D42F-CA60-4B1A-A27B-79847E68E0F7}">
      <dgm:prSet phldrT="[Text]"/>
      <dgm:spPr/>
      <dgm:t>
        <a:bodyPr/>
        <a:lstStyle/>
        <a:p>
          <a:r>
            <a:rPr lang="cs-CZ" dirty="0" smtClean="0"/>
            <a:t>Nerozhodnost</a:t>
          </a:r>
          <a:endParaRPr lang="cs-CZ" dirty="0"/>
        </a:p>
      </dgm:t>
    </dgm:pt>
    <dgm:pt modelId="{EC2304E4-BCB3-444C-B79B-6BF76176DE5C}" type="parTrans" cxnId="{AF9EF36E-CACB-4A64-9A54-3604F576EB18}">
      <dgm:prSet/>
      <dgm:spPr/>
    </dgm:pt>
    <dgm:pt modelId="{0F8F44E0-40A6-4E41-B48E-80A8BE18F8FF}" type="sibTrans" cxnId="{AF9EF36E-CACB-4A64-9A54-3604F576EB18}">
      <dgm:prSet/>
      <dgm:spPr/>
    </dgm:pt>
    <dgm:pt modelId="{B3D1CE62-AACD-4886-9D0C-BA93356DDB44}" type="pres">
      <dgm:prSet presAssocID="{CC8F1370-918B-4152-96C2-0A9F8941A6DA}" presName="Name0" presStyleCnt="0">
        <dgm:presLayoutVars>
          <dgm:dir/>
          <dgm:animLvl val="lvl"/>
          <dgm:resizeHandles val="exact"/>
        </dgm:presLayoutVars>
      </dgm:prSet>
      <dgm:spPr/>
    </dgm:pt>
    <dgm:pt modelId="{D065C9FE-F1A5-4768-93B5-D00A90E1A8B5}" type="pres">
      <dgm:prSet presAssocID="{B4C99261-0933-4294-AF3A-04499F734090}" presName="linNode" presStyleCnt="0"/>
      <dgm:spPr/>
    </dgm:pt>
    <dgm:pt modelId="{E63C6BDC-1C48-4FC8-B735-2D3D29534BD5}" type="pres">
      <dgm:prSet presAssocID="{B4C99261-0933-4294-AF3A-04499F73409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A6054F9D-6015-4E18-8111-64431F894AEE}" type="pres">
      <dgm:prSet presAssocID="{B4C99261-0933-4294-AF3A-04499F73409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AB9045-788E-4415-B5CA-4D798C7CDB83}" type="pres">
      <dgm:prSet presAssocID="{C2DBDAA9-3D07-4764-A33B-AD75EA1F2824}" presName="sp" presStyleCnt="0"/>
      <dgm:spPr/>
    </dgm:pt>
    <dgm:pt modelId="{320B3C4C-3B91-43D9-9515-29D4F6EBC803}" type="pres">
      <dgm:prSet presAssocID="{4CEA8AE0-BF86-4435-BA9C-1D691FD26949}" presName="linNode" presStyleCnt="0"/>
      <dgm:spPr/>
    </dgm:pt>
    <dgm:pt modelId="{E06FBD1C-0CFA-401A-8C4C-F8631DF5C819}" type="pres">
      <dgm:prSet presAssocID="{4CEA8AE0-BF86-4435-BA9C-1D691FD2694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E68690-FC37-4B4F-A46B-DA5073031E3C}" type="pres">
      <dgm:prSet presAssocID="{4CEA8AE0-BF86-4435-BA9C-1D691FD2694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C4B4C7-1F36-4724-9E83-16C3089F9182}" type="pres">
      <dgm:prSet presAssocID="{9A7A92EE-3A1D-45F9-936C-51CCF863F1FE}" presName="sp" presStyleCnt="0"/>
      <dgm:spPr/>
    </dgm:pt>
    <dgm:pt modelId="{A64E42E6-D624-4FA9-9AA3-B732FDB77229}" type="pres">
      <dgm:prSet presAssocID="{3ABC37E4-5735-4941-A095-16473E240F5E}" presName="linNode" presStyleCnt="0"/>
      <dgm:spPr/>
    </dgm:pt>
    <dgm:pt modelId="{31A4657E-68E0-4B2F-9ABA-2520B2D80408}" type="pres">
      <dgm:prSet presAssocID="{3ABC37E4-5735-4941-A095-16473E240F5E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999617-6FAE-417A-B7DB-7EFF2021B1A3}" type="pres">
      <dgm:prSet presAssocID="{3ABC37E4-5735-4941-A095-16473E240F5E}" presName="descendantText" presStyleLbl="alignAccFollowNode1" presStyleIdx="2" presStyleCnt="3" custLinFactNeighborX="-509" custLinFactNeighborY="790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EF1270B-3355-4D5A-A56A-8C8E5FE65989}" type="presOf" srcId="{E6F2D42F-CA60-4B1A-A27B-79847E68E0F7}" destId="{6D999617-6FAE-417A-B7DB-7EFF2021B1A3}" srcOrd="0" destOrd="2" presId="urn:microsoft.com/office/officeart/2005/8/layout/vList5"/>
    <dgm:cxn modelId="{0631EC6B-EC07-417E-A122-7D8AD94B6CC3}" srcId="{3ABC37E4-5735-4941-A095-16473E240F5E}" destId="{1A8D6346-0B88-4E1D-AF96-039ABD604F21}" srcOrd="1" destOrd="0" parTransId="{72E5AD0B-CE33-4E85-8482-A9EBA14FD5BB}" sibTransId="{4BE05EBA-5D06-468E-AA31-40885062682B}"/>
    <dgm:cxn modelId="{016A8333-A56D-4871-A71B-9483C213D052}" type="presOf" srcId="{07D11053-B9A7-46AF-882C-B90FE23628E3}" destId="{F5E68690-FC37-4B4F-A46B-DA5073031E3C}" srcOrd="0" destOrd="1" presId="urn:microsoft.com/office/officeart/2005/8/layout/vList5"/>
    <dgm:cxn modelId="{98E4F6EA-4F2A-4BCC-B992-3CFE90A94B7F}" type="presOf" srcId="{EC39A38C-C47F-4F86-897C-FC22DD5F5389}" destId="{6D999617-6FAE-417A-B7DB-7EFF2021B1A3}" srcOrd="0" destOrd="0" presId="urn:microsoft.com/office/officeart/2005/8/layout/vList5"/>
    <dgm:cxn modelId="{0193255B-3628-41C3-98A6-79733F3B0B08}" srcId="{3ABC37E4-5735-4941-A095-16473E240F5E}" destId="{EC39A38C-C47F-4F86-897C-FC22DD5F5389}" srcOrd="0" destOrd="0" parTransId="{F7BA9EE0-13F9-46F5-B43E-4B65C2E96BFC}" sibTransId="{96EE8968-7E37-484B-BAA8-4408082BD03F}"/>
    <dgm:cxn modelId="{A3CD3E3C-0F44-4E61-870B-3F632861603D}" srcId="{4CEA8AE0-BF86-4435-BA9C-1D691FD26949}" destId="{60C6F216-ADF9-4DF5-BB55-42909B6329AC}" srcOrd="0" destOrd="0" parTransId="{884FB320-865C-4426-8D41-0FD90DD97DB9}" sibTransId="{3D54EC6A-5C28-47B6-8EA0-032EB713ADFD}"/>
    <dgm:cxn modelId="{6241E72C-3A96-43D7-B999-45334727E9B2}" srcId="{4CEA8AE0-BF86-4435-BA9C-1D691FD26949}" destId="{07D11053-B9A7-46AF-882C-B90FE23628E3}" srcOrd="1" destOrd="0" parTransId="{768C6C68-3686-405E-926E-A62F1682E2C2}" sibTransId="{195C133F-D286-43A4-9B8F-E749268F56BF}"/>
    <dgm:cxn modelId="{90492E72-8194-478D-8863-5A9DE24E4C02}" srcId="{B4C99261-0933-4294-AF3A-04499F734090}" destId="{E619D653-86D2-4042-BAD1-5A334C2EAF45}" srcOrd="1" destOrd="0" parTransId="{B32F78F4-D4FB-4583-BCD2-09B58631CBC3}" sibTransId="{D574960F-4199-4F8C-A6FB-2181B037F379}"/>
    <dgm:cxn modelId="{74132E64-A7AE-4395-A7FD-231E7FA623D6}" type="presOf" srcId="{60C6F216-ADF9-4DF5-BB55-42909B6329AC}" destId="{F5E68690-FC37-4B4F-A46B-DA5073031E3C}" srcOrd="0" destOrd="0" presId="urn:microsoft.com/office/officeart/2005/8/layout/vList5"/>
    <dgm:cxn modelId="{CFCA5465-C14D-4B79-9040-428F91A96D9E}" type="presOf" srcId="{6F369839-5A72-4CBA-ACDB-0D4A8A9A36C9}" destId="{A6054F9D-6015-4E18-8111-64431F894AEE}" srcOrd="0" destOrd="0" presId="urn:microsoft.com/office/officeart/2005/8/layout/vList5"/>
    <dgm:cxn modelId="{A9624F60-2F69-4F89-9BB2-8D31D2DE275E}" srcId="{B4C99261-0933-4294-AF3A-04499F734090}" destId="{6F369839-5A72-4CBA-ACDB-0D4A8A9A36C9}" srcOrd="0" destOrd="0" parTransId="{7CF0B2DF-D527-4394-88AA-978A3F7356ED}" sibTransId="{9367B424-9634-4452-B6C4-FE13B4210994}"/>
    <dgm:cxn modelId="{0CC7232A-C30C-4141-9BF3-69B9B202F648}" srcId="{CC8F1370-918B-4152-96C2-0A9F8941A6DA}" destId="{B4C99261-0933-4294-AF3A-04499F734090}" srcOrd="0" destOrd="0" parTransId="{2602E63B-B761-4518-A30D-949D03A84298}" sibTransId="{C2DBDAA9-3D07-4764-A33B-AD75EA1F2824}"/>
    <dgm:cxn modelId="{AF9EF36E-CACB-4A64-9A54-3604F576EB18}" srcId="{3ABC37E4-5735-4941-A095-16473E240F5E}" destId="{E6F2D42F-CA60-4B1A-A27B-79847E68E0F7}" srcOrd="2" destOrd="0" parTransId="{EC2304E4-BCB3-444C-B79B-6BF76176DE5C}" sibTransId="{0F8F44E0-40A6-4E41-B48E-80A8BE18F8FF}"/>
    <dgm:cxn modelId="{98E28210-7F34-4203-BAD5-D900BF36370D}" type="presOf" srcId="{3ABC37E4-5735-4941-A095-16473E240F5E}" destId="{31A4657E-68E0-4B2F-9ABA-2520B2D80408}" srcOrd="0" destOrd="0" presId="urn:microsoft.com/office/officeart/2005/8/layout/vList5"/>
    <dgm:cxn modelId="{AF9042F9-2800-4FA9-9061-D3BA83B0914F}" type="presOf" srcId="{1A8D6346-0B88-4E1D-AF96-039ABD604F21}" destId="{6D999617-6FAE-417A-B7DB-7EFF2021B1A3}" srcOrd="0" destOrd="1" presId="urn:microsoft.com/office/officeart/2005/8/layout/vList5"/>
    <dgm:cxn modelId="{784009BC-8498-48C7-9B85-FA381DF63A99}" type="presOf" srcId="{B4C99261-0933-4294-AF3A-04499F734090}" destId="{E63C6BDC-1C48-4FC8-B735-2D3D29534BD5}" srcOrd="0" destOrd="0" presId="urn:microsoft.com/office/officeart/2005/8/layout/vList5"/>
    <dgm:cxn modelId="{4BC20903-937D-4F68-840F-7719B9ED9269}" type="presOf" srcId="{CC8F1370-918B-4152-96C2-0A9F8941A6DA}" destId="{B3D1CE62-AACD-4886-9D0C-BA93356DDB44}" srcOrd="0" destOrd="0" presId="urn:microsoft.com/office/officeart/2005/8/layout/vList5"/>
    <dgm:cxn modelId="{013BB441-F05A-4E7E-9EAB-35EAEEF053FD}" srcId="{CC8F1370-918B-4152-96C2-0A9F8941A6DA}" destId="{3ABC37E4-5735-4941-A095-16473E240F5E}" srcOrd="2" destOrd="0" parTransId="{AB2000E9-A820-4BC0-8C38-B06BB2E3883F}" sibTransId="{35B37CDC-E840-4573-B3B5-1C247F13BFED}"/>
    <dgm:cxn modelId="{A5F7087E-87F1-4AAA-83A0-531A331CD81A}" type="presOf" srcId="{E619D653-86D2-4042-BAD1-5A334C2EAF45}" destId="{A6054F9D-6015-4E18-8111-64431F894AEE}" srcOrd="0" destOrd="1" presId="urn:microsoft.com/office/officeart/2005/8/layout/vList5"/>
    <dgm:cxn modelId="{2106EC4B-B0F9-4826-AF9C-36E86C34AB24}" srcId="{CC8F1370-918B-4152-96C2-0A9F8941A6DA}" destId="{4CEA8AE0-BF86-4435-BA9C-1D691FD26949}" srcOrd="1" destOrd="0" parTransId="{6033D336-0635-4AD9-B004-AE95A33F9622}" sibTransId="{9A7A92EE-3A1D-45F9-936C-51CCF863F1FE}"/>
    <dgm:cxn modelId="{BB9E0137-8560-46BC-95AE-103E9A6A3DD3}" type="presOf" srcId="{4CEA8AE0-BF86-4435-BA9C-1D691FD26949}" destId="{E06FBD1C-0CFA-401A-8C4C-F8631DF5C819}" srcOrd="0" destOrd="0" presId="urn:microsoft.com/office/officeart/2005/8/layout/vList5"/>
    <dgm:cxn modelId="{DD661CFD-5CBF-4262-9D51-5F83D04D9678}" type="presParOf" srcId="{B3D1CE62-AACD-4886-9D0C-BA93356DDB44}" destId="{D065C9FE-F1A5-4768-93B5-D00A90E1A8B5}" srcOrd="0" destOrd="0" presId="urn:microsoft.com/office/officeart/2005/8/layout/vList5"/>
    <dgm:cxn modelId="{1831A9D4-CA83-45D3-862A-A3B94A303C77}" type="presParOf" srcId="{D065C9FE-F1A5-4768-93B5-D00A90E1A8B5}" destId="{E63C6BDC-1C48-4FC8-B735-2D3D29534BD5}" srcOrd="0" destOrd="0" presId="urn:microsoft.com/office/officeart/2005/8/layout/vList5"/>
    <dgm:cxn modelId="{3E36201E-EED7-4BC3-A169-7A52BE8C1D33}" type="presParOf" srcId="{D065C9FE-F1A5-4768-93B5-D00A90E1A8B5}" destId="{A6054F9D-6015-4E18-8111-64431F894AEE}" srcOrd="1" destOrd="0" presId="urn:microsoft.com/office/officeart/2005/8/layout/vList5"/>
    <dgm:cxn modelId="{C5D949F8-39E4-4D76-B8AC-5C61A7D76DD8}" type="presParOf" srcId="{B3D1CE62-AACD-4886-9D0C-BA93356DDB44}" destId="{9DAB9045-788E-4415-B5CA-4D798C7CDB83}" srcOrd="1" destOrd="0" presId="urn:microsoft.com/office/officeart/2005/8/layout/vList5"/>
    <dgm:cxn modelId="{B716CF3C-F99C-4314-AA8B-07F1175329E6}" type="presParOf" srcId="{B3D1CE62-AACD-4886-9D0C-BA93356DDB44}" destId="{320B3C4C-3B91-43D9-9515-29D4F6EBC803}" srcOrd="2" destOrd="0" presId="urn:microsoft.com/office/officeart/2005/8/layout/vList5"/>
    <dgm:cxn modelId="{D01C084E-EAB4-4849-9374-237C2BC2318D}" type="presParOf" srcId="{320B3C4C-3B91-43D9-9515-29D4F6EBC803}" destId="{E06FBD1C-0CFA-401A-8C4C-F8631DF5C819}" srcOrd="0" destOrd="0" presId="urn:microsoft.com/office/officeart/2005/8/layout/vList5"/>
    <dgm:cxn modelId="{EB4CDCFD-51EC-4219-AB77-F920CACCB6BF}" type="presParOf" srcId="{320B3C4C-3B91-43D9-9515-29D4F6EBC803}" destId="{F5E68690-FC37-4B4F-A46B-DA5073031E3C}" srcOrd="1" destOrd="0" presId="urn:microsoft.com/office/officeart/2005/8/layout/vList5"/>
    <dgm:cxn modelId="{4BA7B1A1-4CDA-4386-A23E-26FCF0CAF4C4}" type="presParOf" srcId="{B3D1CE62-AACD-4886-9D0C-BA93356DDB44}" destId="{B0C4B4C7-1F36-4724-9E83-16C3089F9182}" srcOrd="3" destOrd="0" presId="urn:microsoft.com/office/officeart/2005/8/layout/vList5"/>
    <dgm:cxn modelId="{51611BE8-68F3-418C-A2F4-9E719688B67E}" type="presParOf" srcId="{B3D1CE62-AACD-4886-9D0C-BA93356DDB44}" destId="{A64E42E6-D624-4FA9-9AA3-B732FDB77229}" srcOrd="4" destOrd="0" presId="urn:microsoft.com/office/officeart/2005/8/layout/vList5"/>
    <dgm:cxn modelId="{04D6C307-E3F4-4B5D-AC9D-216D2B89C2EB}" type="presParOf" srcId="{A64E42E6-D624-4FA9-9AA3-B732FDB77229}" destId="{31A4657E-68E0-4B2F-9ABA-2520B2D80408}" srcOrd="0" destOrd="0" presId="urn:microsoft.com/office/officeart/2005/8/layout/vList5"/>
    <dgm:cxn modelId="{9E8E3CF1-7D33-4FDA-8A7E-045C0DF35C3A}" type="presParOf" srcId="{A64E42E6-D624-4FA9-9AA3-B732FDB77229}" destId="{6D999617-6FAE-417A-B7DB-7EFF2021B1A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CAAF62-2ED8-4B30-8416-6ED4A85A4B4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B57D64F-1DCE-4D9E-BA2F-AE5E787C99ED}">
      <dgm:prSet phldrT="[Text]"/>
      <dgm:spPr/>
      <dgm:t>
        <a:bodyPr/>
        <a:lstStyle/>
        <a:p>
          <a:r>
            <a:rPr lang="cs-CZ" dirty="0" smtClean="0"/>
            <a:t>Ohrožení</a:t>
          </a:r>
          <a:endParaRPr lang="cs-CZ" dirty="0"/>
        </a:p>
      </dgm:t>
    </dgm:pt>
    <dgm:pt modelId="{9EA75641-65C7-4FD9-91B8-4D83F0097438}" type="parTrans" cxnId="{60BDF7A8-5294-493B-BA06-CB4D2B8ECB8B}">
      <dgm:prSet/>
      <dgm:spPr/>
      <dgm:t>
        <a:bodyPr/>
        <a:lstStyle/>
        <a:p>
          <a:endParaRPr lang="cs-CZ"/>
        </a:p>
      </dgm:t>
    </dgm:pt>
    <dgm:pt modelId="{DFCEACEA-7C20-412B-B853-4B25D000299B}" type="sibTrans" cxnId="{60BDF7A8-5294-493B-BA06-CB4D2B8ECB8B}">
      <dgm:prSet/>
      <dgm:spPr/>
      <dgm:t>
        <a:bodyPr/>
        <a:lstStyle/>
        <a:p>
          <a:endParaRPr lang="cs-CZ"/>
        </a:p>
      </dgm:t>
    </dgm:pt>
    <dgm:pt modelId="{7F775217-5203-4F14-ADC0-FE5729F1C1BB}">
      <dgm:prSet phldrT="[Text]"/>
      <dgm:spPr/>
      <dgm:t>
        <a:bodyPr/>
        <a:lstStyle/>
        <a:p>
          <a:r>
            <a:rPr lang="cs-CZ" dirty="0" smtClean="0"/>
            <a:t>Neporozumění situaci</a:t>
          </a:r>
          <a:endParaRPr lang="cs-CZ" dirty="0"/>
        </a:p>
      </dgm:t>
    </dgm:pt>
    <dgm:pt modelId="{3EC97069-DD0E-4B89-957B-385B6793AA18}" type="parTrans" cxnId="{CF224064-5CDD-49CA-A855-F66F45317B78}">
      <dgm:prSet/>
      <dgm:spPr/>
      <dgm:t>
        <a:bodyPr/>
        <a:lstStyle/>
        <a:p>
          <a:endParaRPr lang="cs-CZ"/>
        </a:p>
      </dgm:t>
    </dgm:pt>
    <dgm:pt modelId="{06B09271-38F5-4672-A9D7-6B17FA78AE79}" type="sibTrans" cxnId="{CF224064-5CDD-49CA-A855-F66F45317B78}">
      <dgm:prSet/>
      <dgm:spPr/>
      <dgm:t>
        <a:bodyPr/>
        <a:lstStyle/>
        <a:p>
          <a:endParaRPr lang="cs-CZ"/>
        </a:p>
      </dgm:t>
    </dgm:pt>
    <dgm:pt modelId="{8411B348-C10C-433D-AF57-6CF98686AB63}">
      <dgm:prSet phldrT="[Text]"/>
      <dgm:spPr/>
      <dgm:t>
        <a:bodyPr/>
        <a:lstStyle/>
        <a:p>
          <a:r>
            <a:rPr lang="cs-CZ" dirty="0" smtClean="0"/>
            <a:t>Je to běžné</a:t>
          </a:r>
          <a:endParaRPr lang="cs-CZ" dirty="0"/>
        </a:p>
      </dgm:t>
    </dgm:pt>
    <dgm:pt modelId="{4EDE9C2D-44F0-4E0C-83D8-EFF4E3292B89}" type="parTrans" cxnId="{5BDBD149-F6F4-4DA1-8497-437C886B7023}">
      <dgm:prSet/>
      <dgm:spPr/>
      <dgm:t>
        <a:bodyPr/>
        <a:lstStyle/>
        <a:p>
          <a:endParaRPr lang="cs-CZ"/>
        </a:p>
      </dgm:t>
    </dgm:pt>
    <dgm:pt modelId="{E11105FA-81DA-4D97-B89B-C46C93459E2C}" type="sibTrans" cxnId="{5BDBD149-F6F4-4DA1-8497-437C886B7023}">
      <dgm:prSet/>
      <dgm:spPr/>
      <dgm:t>
        <a:bodyPr/>
        <a:lstStyle/>
        <a:p>
          <a:endParaRPr lang="cs-CZ"/>
        </a:p>
      </dgm:t>
    </dgm:pt>
    <dgm:pt modelId="{7C15BDCB-D4F4-4706-873E-F9271148628F}">
      <dgm:prSet phldrT="[Text]"/>
      <dgm:spPr/>
      <dgm:t>
        <a:bodyPr/>
        <a:lstStyle/>
        <a:p>
          <a:r>
            <a:rPr lang="cs-CZ" dirty="0" smtClean="0"/>
            <a:t>Vina</a:t>
          </a:r>
          <a:endParaRPr lang="cs-CZ" dirty="0"/>
        </a:p>
      </dgm:t>
    </dgm:pt>
    <dgm:pt modelId="{13270EEE-39C3-483F-B56F-449CA2793172}" type="parTrans" cxnId="{65F131F4-82F4-46E7-AAD8-DCD82D551733}">
      <dgm:prSet/>
      <dgm:spPr/>
      <dgm:t>
        <a:bodyPr/>
        <a:lstStyle/>
        <a:p>
          <a:endParaRPr lang="cs-CZ"/>
        </a:p>
      </dgm:t>
    </dgm:pt>
    <dgm:pt modelId="{50A29F95-A892-4F7E-ABFF-7E2D6D12E7A8}" type="sibTrans" cxnId="{65F131F4-82F4-46E7-AAD8-DCD82D551733}">
      <dgm:prSet/>
      <dgm:spPr/>
      <dgm:t>
        <a:bodyPr/>
        <a:lstStyle/>
        <a:p>
          <a:endParaRPr lang="cs-CZ"/>
        </a:p>
      </dgm:t>
    </dgm:pt>
    <dgm:pt modelId="{413A0439-814F-49A2-8312-692F5BD01C88}">
      <dgm:prSet phldrT="[Text]"/>
      <dgm:spPr/>
      <dgm:t>
        <a:bodyPr/>
        <a:lstStyle/>
        <a:p>
          <a:r>
            <a:rPr lang="cs-CZ" dirty="0" smtClean="0"/>
            <a:t>Zasloužím si to</a:t>
          </a:r>
          <a:endParaRPr lang="cs-CZ" dirty="0"/>
        </a:p>
      </dgm:t>
    </dgm:pt>
    <dgm:pt modelId="{50DF7D99-08DA-4C1C-A94A-11971FEA0C4A}" type="parTrans" cxnId="{F9988687-29E9-4C7B-B46F-989412A68261}">
      <dgm:prSet/>
      <dgm:spPr/>
      <dgm:t>
        <a:bodyPr/>
        <a:lstStyle/>
        <a:p>
          <a:endParaRPr lang="cs-CZ"/>
        </a:p>
      </dgm:t>
    </dgm:pt>
    <dgm:pt modelId="{AE7DBF53-0C15-4108-8E88-4F5ECB245EB6}" type="sibTrans" cxnId="{F9988687-29E9-4C7B-B46F-989412A68261}">
      <dgm:prSet/>
      <dgm:spPr/>
      <dgm:t>
        <a:bodyPr/>
        <a:lstStyle/>
        <a:p>
          <a:endParaRPr lang="cs-CZ"/>
        </a:p>
      </dgm:t>
    </dgm:pt>
    <dgm:pt modelId="{60938E8C-484E-402A-8B70-206498652614}">
      <dgm:prSet phldrT="[Text]" phldr="1"/>
      <dgm:spPr/>
      <dgm:t>
        <a:bodyPr/>
        <a:lstStyle/>
        <a:p>
          <a:endParaRPr lang="cs-CZ"/>
        </a:p>
      </dgm:t>
    </dgm:pt>
    <dgm:pt modelId="{E9EAE65D-B4C0-4EE3-BC49-714DF83E6082}" type="parTrans" cxnId="{A7BD0E0A-7660-4FE0-A90F-203B3E18A1AF}">
      <dgm:prSet/>
      <dgm:spPr/>
      <dgm:t>
        <a:bodyPr/>
        <a:lstStyle/>
        <a:p>
          <a:endParaRPr lang="cs-CZ"/>
        </a:p>
      </dgm:t>
    </dgm:pt>
    <dgm:pt modelId="{22F146AF-EF62-4102-8601-52A217E61112}" type="sibTrans" cxnId="{A7BD0E0A-7660-4FE0-A90F-203B3E18A1AF}">
      <dgm:prSet/>
      <dgm:spPr/>
      <dgm:t>
        <a:bodyPr/>
        <a:lstStyle/>
        <a:p>
          <a:endParaRPr lang="cs-CZ"/>
        </a:p>
      </dgm:t>
    </dgm:pt>
    <dgm:pt modelId="{64B80E1A-4B98-4283-BBEB-2FEA14C34A76}">
      <dgm:prSet phldrT="[Text]"/>
      <dgm:spPr/>
      <dgm:t>
        <a:bodyPr/>
        <a:lstStyle/>
        <a:p>
          <a:r>
            <a:rPr lang="cs-CZ" dirty="0" smtClean="0"/>
            <a:t>Strach</a:t>
          </a:r>
          <a:endParaRPr lang="cs-CZ" dirty="0"/>
        </a:p>
      </dgm:t>
    </dgm:pt>
    <dgm:pt modelId="{2788C121-2C1C-42EF-AED4-4DA6E8091999}" type="parTrans" cxnId="{A121984D-A406-4025-AD0C-7E32033184FF}">
      <dgm:prSet/>
      <dgm:spPr/>
      <dgm:t>
        <a:bodyPr/>
        <a:lstStyle/>
        <a:p>
          <a:endParaRPr lang="cs-CZ"/>
        </a:p>
      </dgm:t>
    </dgm:pt>
    <dgm:pt modelId="{28837F88-5A94-401D-B502-A5DCD1528BC1}" type="sibTrans" cxnId="{A121984D-A406-4025-AD0C-7E32033184FF}">
      <dgm:prSet/>
      <dgm:spPr/>
      <dgm:t>
        <a:bodyPr/>
        <a:lstStyle/>
        <a:p>
          <a:endParaRPr lang="cs-CZ"/>
        </a:p>
      </dgm:t>
    </dgm:pt>
    <dgm:pt modelId="{EBE6F9C6-DE68-4FC7-B1B0-A88349DCE255}">
      <dgm:prSet phldrT="[Text]"/>
      <dgm:spPr/>
      <dgm:t>
        <a:bodyPr/>
        <a:lstStyle/>
        <a:p>
          <a:r>
            <a:rPr lang="cs-CZ" dirty="0" smtClean="0"/>
            <a:t>Co mohu udělat</a:t>
          </a:r>
          <a:endParaRPr lang="cs-CZ" dirty="0"/>
        </a:p>
      </dgm:t>
    </dgm:pt>
    <dgm:pt modelId="{13150FE5-E682-4414-BC5A-105203D9859A}" type="parTrans" cxnId="{760BDDAD-D327-4AE8-B421-F40998C5092F}">
      <dgm:prSet/>
      <dgm:spPr/>
      <dgm:t>
        <a:bodyPr/>
        <a:lstStyle/>
        <a:p>
          <a:endParaRPr lang="cs-CZ"/>
        </a:p>
      </dgm:t>
    </dgm:pt>
    <dgm:pt modelId="{AA90AE45-3728-4DB4-8D59-B11EA7DC0F5A}" type="sibTrans" cxnId="{760BDDAD-D327-4AE8-B421-F40998C5092F}">
      <dgm:prSet/>
      <dgm:spPr/>
      <dgm:t>
        <a:bodyPr/>
        <a:lstStyle/>
        <a:p>
          <a:endParaRPr lang="cs-CZ"/>
        </a:p>
      </dgm:t>
    </dgm:pt>
    <dgm:pt modelId="{7F1B9567-3519-4CC6-BB81-4F395CC31304}">
      <dgm:prSet phldrT="[Text]"/>
      <dgm:spPr/>
      <dgm:t>
        <a:bodyPr/>
        <a:lstStyle/>
        <a:p>
          <a:r>
            <a:rPr lang="cs-CZ" dirty="0" smtClean="0"/>
            <a:t>Jak skrýt</a:t>
          </a:r>
          <a:endParaRPr lang="cs-CZ" dirty="0"/>
        </a:p>
      </dgm:t>
    </dgm:pt>
    <dgm:pt modelId="{715D6293-83E1-4150-818C-64511C8D1020}" type="parTrans" cxnId="{5CA933B9-ABC0-425D-95BA-74F999FB56F0}">
      <dgm:prSet/>
      <dgm:spPr/>
      <dgm:t>
        <a:bodyPr/>
        <a:lstStyle/>
        <a:p>
          <a:endParaRPr lang="cs-CZ"/>
        </a:p>
      </dgm:t>
    </dgm:pt>
    <dgm:pt modelId="{3D4212CC-3C71-46A7-95B4-30BF69D47846}" type="sibTrans" cxnId="{5CA933B9-ABC0-425D-95BA-74F999FB56F0}">
      <dgm:prSet/>
      <dgm:spPr/>
      <dgm:t>
        <a:bodyPr/>
        <a:lstStyle/>
        <a:p>
          <a:endParaRPr lang="cs-CZ"/>
        </a:p>
      </dgm:t>
    </dgm:pt>
    <dgm:pt modelId="{A5AA4523-8FF1-412B-9640-4083A39538FC}" type="pres">
      <dgm:prSet presAssocID="{57CAAF62-2ED8-4B30-8416-6ED4A85A4B47}" presName="Name0" presStyleCnt="0">
        <dgm:presLayoutVars>
          <dgm:dir/>
          <dgm:animLvl val="lvl"/>
          <dgm:resizeHandles val="exact"/>
        </dgm:presLayoutVars>
      </dgm:prSet>
      <dgm:spPr/>
    </dgm:pt>
    <dgm:pt modelId="{570B807C-8DC2-499A-9A91-90388FE9787D}" type="pres">
      <dgm:prSet presAssocID="{AB57D64F-1DCE-4D9E-BA2F-AE5E787C99ED}" presName="linNode" presStyleCnt="0"/>
      <dgm:spPr/>
    </dgm:pt>
    <dgm:pt modelId="{3AB4E36C-A3E8-43A3-8B07-1C0C4D977737}" type="pres">
      <dgm:prSet presAssocID="{AB57D64F-1DCE-4D9E-BA2F-AE5E787C99ED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F61D9C33-2633-4A1C-B08D-D18D50AA717B}" type="pres">
      <dgm:prSet presAssocID="{AB57D64F-1DCE-4D9E-BA2F-AE5E787C99E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3778DB-EF08-4D92-A32A-6879F0593B56}" type="pres">
      <dgm:prSet presAssocID="{DFCEACEA-7C20-412B-B853-4B25D000299B}" presName="sp" presStyleCnt="0"/>
      <dgm:spPr/>
    </dgm:pt>
    <dgm:pt modelId="{215ECFBE-AD5E-40DF-A554-5C342B9A715B}" type="pres">
      <dgm:prSet presAssocID="{7C15BDCB-D4F4-4706-873E-F9271148628F}" presName="linNode" presStyleCnt="0"/>
      <dgm:spPr/>
    </dgm:pt>
    <dgm:pt modelId="{9159B07A-F0AD-40E5-9D98-44E3E9C97B3C}" type="pres">
      <dgm:prSet presAssocID="{7C15BDCB-D4F4-4706-873E-F9271148628F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942B60AE-37D3-41D4-83D0-3EE8DFBC64AE}" type="pres">
      <dgm:prSet presAssocID="{7C15BDCB-D4F4-4706-873E-F9271148628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81EC66-5B04-4E87-9299-22C8D46A4836}" type="pres">
      <dgm:prSet presAssocID="{50A29F95-A892-4F7E-ABFF-7E2D6D12E7A8}" presName="sp" presStyleCnt="0"/>
      <dgm:spPr/>
    </dgm:pt>
    <dgm:pt modelId="{9A5A43E6-1108-4CD2-9B4F-57A35DE712B5}" type="pres">
      <dgm:prSet presAssocID="{64B80E1A-4B98-4283-BBEB-2FEA14C34A76}" presName="linNode" presStyleCnt="0"/>
      <dgm:spPr/>
    </dgm:pt>
    <dgm:pt modelId="{6776FF26-E55C-4C7B-9CE2-7671096827BB}" type="pres">
      <dgm:prSet presAssocID="{64B80E1A-4B98-4283-BBEB-2FEA14C34A76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787CEA7D-3780-40EE-BA0A-47D15C70B693}" type="pres">
      <dgm:prSet presAssocID="{64B80E1A-4B98-4283-BBEB-2FEA14C34A76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760BDDAD-D327-4AE8-B421-F40998C5092F}" srcId="{64B80E1A-4B98-4283-BBEB-2FEA14C34A76}" destId="{EBE6F9C6-DE68-4FC7-B1B0-A88349DCE255}" srcOrd="0" destOrd="0" parTransId="{13150FE5-E682-4414-BC5A-105203D9859A}" sibTransId="{AA90AE45-3728-4DB4-8D59-B11EA7DC0F5A}"/>
    <dgm:cxn modelId="{66C0A3AA-BDDA-4DE8-B7F1-D96EBDFA83F9}" type="presOf" srcId="{7F775217-5203-4F14-ADC0-FE5729F1C1BB}" destId="{F61D9C33-2633-4A1C-B08D-D18D50AA717B}" srcOrd="0" destOrd="0" presId="urn:microsoft.com/office/officeart/2005/8/layout/vList5"/>
    <dgm:cxn modelId="{9710300F-A821-4AA6-9710-2CA8457374D1}" type="presOf" srcId="{60938E8C-484E-402A-8B70-206498652614}" destId="{942B60AE-37D3-41D4-83D0-3EE8DFBC64AE}" srcOrd="0" destOrd="1" presId="urn:microsoft.com/office/officeart/2005/8/layout/vList5"/>
    <dgm:cxn modelId="{C6D8D766-71BD-4BF8-9FFB-1E1495468ECB}" type="presOf" srcId="{57CAAF62-2ED8-4B30-8416-6ED4A85A4B47}" destId="{A5AA4523-8FF1-412B-9640-4083A39538FC}" srcOrd="0" destOrd="0" presId="urn:microsoft.com/office/officeart/2005/8/layout/vList5"/>
    <dgm:cxn modelId="{1761384A-A141-4048-8EF5-D4ED0F9F14C8}" type="presOf" srcId="{7C15BDCB-D4F4-4706-873E-F9271148628F}" destId="{9159B07A-F0AD-40E5-9D98-44E3E9C97B3C}" srcOrd="0" destOrd="0" presId="urn:microsoft.com/office/officeart/2005/8/layout/vList5"/>
    <dgm:cxn modelId="{5CA933B9-ABC0-425D-95BA-74F999FB56F0}" srcId="{64B80E1A-4B98-4283-BBEB-2FEA14C34A76}" destId="{7F1B9567-3519-4CC6-BB81-4F395CC31304}" srcOrd="1" destOrd="0" parTransId="{715D6293-83E1-4150-818C-64511C8D1020}" sibTransId="{3D4212CC-3C71-46A7-95B4-30BF69D47846}"/>
    <dgm:cxn modelId="{65F131F4-82F4-46E7-AAD8-DCD82D551733}" srcId="{57CAAF62-2ED8-4B30-8416-6ED4A85A4B47}" destId="{7C15BDCB-D4F4-4706-873E-F9271148628F}" srcOrd="1" destOrd="0" parTransId="{13270EEE-39C3-483F-B56F-449CA2793172}" sibTransId="{50A29F95-A892-4F7E-ABFF-7E2D6D12E7A8}"/>
    <dgm:cxn modelId="{A121984D-A406-4025-AD0C-7E32033184FF}" srcId="{57CAAF62-2ED8-4B30-8416-6ED4A85A4B47}" destId="{64B80E1A-4B98-4283-BBEB-2FEA14C34A76}" srcOrd="2" destOrd="0" parTransId="{2788C121-2C1C-42EF-AED4-4DA6E8091999}" sibTransId="{28837F88-5A94-401D-B502-A5DCD1528BC1}"/>
    <dgm:cxn modelId="{5BDBD149-F6F4-4DA1-8497-437C886B7023}" srcId="{AB57D64F-1DCE-4D9E-BA2F-AE5E787C99ED}" destId="{8411B348-C10C-433D-AF57-6CF98686AB63}" srcOrd="1" destOrd="0" parTransId="{4EDE9C2D-44F0-4E0C-83D8-EFF4E3292B89}" sibTransId="{E11105FA-81DA-4D97-B89B-C46C93459E2C}"/>
    <dgm:cxn modelId="{52FE7327-A222-45F4-A2E2-5718DF69B40F}" type="presOf" srcId="{EBE6F9C6-DE68-4FC7-B1B0-A88349DCE255}" destId="{787CEA7D-3780-40EE-BA0A-47D15C70B693}" srcOrd="0" destOrd="0" presId="urn:microsoft.com/office/officeart/2005/8/layout/vList5"/>
    <dgm:cxn modelId="{FB4C2F9B-6B74-4D06-82F2-9971CD25191A}" type="presOf" srcId="{64B80E1A-4B98-4283-BBEB-2FEA14C34A76}" destId="{6776FF26-E55C-4C7B-9CE2-7671096827BB}" srcOrd="0" destOrd="0" presId="urn:microsoft.com/office/officeart/2005/8/layout/vList5"/>
    <dgm:cxn modelId="{42AE75A1-8A2A-493B-8B14-257E2B2D2E3F}" type="presOf" srcId="{8411B348-C10C-433D-AF57-6CF98686AB63}" destId="{F61D9C33-2633-4A1C-B08D-D18D50AA717B}" srcOrd="0" destOrd="1" presId="urn:microsoft.com/office/officeart/2005/8/layout/vList5"/>
    <dgm:cxn modelId="{CF224064-5CDD-49CA-A855-F66F45317B78}" srcId="{AB57D64F-1DCE-4D9E-BA2F-AE5E787C99ED}" destId="{7F775217-5203-4F14-ADC0-FE5729F1C1BB}" srcOrd="0" destOrd="0" parTransId="{3EC97069-DD0E-4B89-957B-385B6793AA18}" sibTransId="{06B09271-38F5-4672-A9D7-6B17FA78AE79}"/>
    <dgm:cxn modelId="{60BDF7A8-5294-493B-BA06-CB4D2B8ECB8B}" srcId="{57CAAF62-2ED8-4B30-8416-6ED4A85A4B47}" destId="{AB57D64F-1DCE-4D9E-BA2F-AE5E787C99ED}" srcOrd="0" destOrd="0" parTransId="{9EA75641-65C7-4FD9-91B8-4D83F0097438}" sibTransId="{DFCEACEA-7C20-412B-B853-4B25D000299B}"/>
    <dgm:cxn modelId="{B78848FA-6840-4E83-A3F7-52AF37297A7B}" type="presOf" srcId="{AB57D64F-1DCE-4D9E-BA2F-AE5E787C99ED}" destId="{3AB4E36C-A3E8-43A3-8B07-1C0C4D977737}" srcOrd="0" destOrd="0" presId="urn:microsoft.com/office/officeart/2005/8/layout/vList5"/>
    <dgm:cxn modelId="{A7BD0E0A-7660-4FE0-A90F-203B3E18A1AF}" srcId="{7C15BDCB-D4F4-4706-873E-F9271148628F}" destId="{60938E8C-484E-402A-8B70-206498652614}" srcOrd="1" destOrd="0" parTransId="{E9EAE65D-B4C0-4EE3-BC49-714DF83E6082}" sibTransId="{22F146AF-EF62-4102-8601-52A217E61112}"/>
    <dgm:cxn modelId="{0402528A-A6D7-4F01-AFF2-DE2BF96B0DEB}" type="presOf" srcId="{7F1B9567-3519-4CC6-BB81-4F395CC31304}" destId="{787CEA7D-3780-40EE-BA0A-47D15C70B693}" srcOrd="0" destOrd="1" presId="urn:microsoft.com/office/officeart/2005/8/layout/vList5"/>
    <dgm:cxn modelId="{F9988687-29E9-4C7B-B46F-989412A68261}" srcId="{7C15BDCB-D4F4-4706-873E-F9271148628F}" destId="{413A0439-814F-49A2-8312-692F5BD01C88}" srcOrd="0" destOrd="0" parTransId="{50DF7D99-08DA-4C1C-A94A-11971FEA0C4A}" sibTransId="{AE7DBF53-0C15-4108-8E88-4F5ECB245EB6}"/>
    <dgm:cxn modelId="{6938A1D3-8B05-4924-8F61-605A30D3BD90}" type="presOf" srcId="{413A0439-814F-49A2-8312-692F5BD01C88}" destId="{942B60AE-37D3-41D4-83D0-3EE8DFBC64AE}" srcOrd="0" destOrd="0" presId="urn:microsoft.com/office/officeart/2005/8/layout/vList5"/>
    <dgm:cxn modelId="{F323C9D1-9C17-4E50-A142-63C75BDAF0AA}" type="presParOf" srcId="{A5AA4523-8FF1-412B-9640-4083A39538FC}" destId="{570B807C-8DC2-499A-9A91-90388FE9787D}" srcOrd="0" destOrd="0" presId="urn:microsoft.com/office/officeart/2005/8/layout/vList5"/>
    <dgm:cxn modelId="{670EF1B8-14DD-44C2-9D59-C59A265041C2}" type="presParOf" srcId="{570B807C-8DC2-499A-9A91-90388FE9787D}" destId="{3AB4E36C-A3E8-43A3-8B07-1C0C4D977737}" srcOrd="0" destOrd="0" presId="urn:microsoft.com/office/officeart/2005/8/layout/vList5"/>
    <dgm:cxn modelId="{FD574958-044D-4C09-8F50-11AF914CC94B}" type="presParOf" srcId="{570B807C-8DC2-499A-9A91-90388FE9787D}" destId="{F61D9C33-2633-4A1C-B08D-D18D50AA717B}" srcOrd="1" destOrd="0" presId="urn:microsoft.com/office/officeart/2005/8/layout/vList5"/>
    <dgm:cxn modelId="{870A021B-9403-4BEC-A238-A294ED1C9125}" type="presParOf" srcId="{A5AA4523-8FF1-412B-9640-4083A39538FC}" destId="{EA3778DB-EF08-4D92-A32A-6879F0593B56}" srcOrd="1" destOrd="0" presId="urn:microsoft.com/office/officeart/2005/8/layout/vList5"/>
    <dgm:cxn modelId="{0D9ACF96-3B7D-4E65-9484-2F912E059575}" type="presParOf" srcId="{A5AA4523-8FF1-412B-9640-4083A39538FC}" destId="{215ECFBE-AD5E-40DF-A554-5C342B9A715B}" srcOrd="2" destOrd="0" presId="urn:microsoft.com/office/officeart/2005/8/layout/vList5"/>
    <dgm:cxn modelId="{82C9BD5A-F703-42EA-8908-A23204D9F815}" type="presParOf" srcId="{215ECFBE-AD5E-40DF-A554-5C342B9A715B}" destId="{9159B07A-F0AD-40E5-9D98-44E3E9C97B3C}" srcOrd="0" destOrd="0" presId="urn:microsoft.com/office/officeart/2005/8/layout/vList5"/>
    <dgm:cxn modelId="{8C9511D0-F04B-4EB0-BD19-AE00AAAC2FEB}" type="presParOf" srcId="{215ECFBE-AD5E-40DF-A554-5C342B9A715B}" destId="{942B60AE-37D3-41D4-83D0-3EE8DFBC64AE}" srcOrd="1" destOrd="0" presId="urn:microsoft.com/office/officeart/2005/8/layout/vList5"/>
    <dgm:cxn modelId="{45490FC9-6770-431B-95C9-3C7504244F9A}" type="presParOf" srcId="{A5AA4523-8FF1-412B-9640-4083A39538FC}" destId="{DE81EC66-5B04-4E87-9299-22C8D46A4836}" srcOrd="3" destOrd="0" presId="urn:microsoft.com/office/officeart/2005/8/layout/vList5"/>
    <dgm:cxn modelId="{0E65BC68-B994-440F-9FA1-41F5DF828F91}" type="presParOf" srcId="{A5AA4523-8FF1-412B-9640-4083A39538FC}" destId="{9A5A43E6-1108-4CD2-9B4F-57A35DE712B5}" srcOrd="4" destOrd="0" presId="urn:microsoft.com/office/officeart/2005/8/layout/vList5"/>
    <dgm:cxn modelId="{27BC0F62-A621-41E0-B305-7AE076C3290E}" type="presParOf" srcId="{9A5A43E6-1108-4CD2-9B4F-57A35DE712B5}" destId="{6776FF26-E55C-4C7B-9CE2-7671096827BB}" srcOrd="0" destOrd="0" presId="urn:microsoft.com/office/officeart/2005/8/layout/vList5"/>
    <dgm:cxn modelId="{137F7129-6C6B-4C49-B19B-491D7ED88962}" type="presParOf" srcId="{9A5A43E6-1108-4CD2-9B4F-57A35DE712B5}" destId="{787CEA7D-3780-40EE-BA0A-47D15C70B69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C5E877-740A-42CC-A608-0635B482DA59}">
      <dsp:nvSpPr>
        <dsp:cNvPr id="0" name=""/>
        <dsp:cNvSpPr/>
      </dsp:nvSpPr>
      <dsp:spPr>
        <a:xfrm>
          <a:off x="2987040" y="594"/>
          <a:ext cx="4480560" cy="23202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Týrání</a:t>
          </a:r>
          <a:endParaRPr lang="cs-CZ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Manipulování</a:t>
          </a:r>
          <a:endParaRPr lang="cs-CZ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Zastrašování</a:t>
          </a:r>
          <a:endParaRPr lang="cs-CZ" sz="3200" kern="1200" dirty="0"/>
        </a:p>
      </dsp:txBody>
      <dsp:txXfrm>
        <a:off x="2987040" y="594"/>
        <a:ext cx="4480560" cy="2320207"/>
      </dsp:txXfrm>
    </dsp:sp>
    <dsp:sp modelId="{D0E68E2A-3839-4154-9846-8E0A34AACBFF}">
      <dsp:nvSpPr>
        <dsp:cNvPr id="0" name=""/>
        <dsp:cNvSpPr/>
      </dsp:nvSpPr>
      <dsp:spPr>
        <a:xfrm>
          <a:off x="0" y="594"/>
          <a:ext cx="2987040" cy="23202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Psychické</a:t>
          </a:r>
          <a:endParaRPr lang="cs-CZ" sz="4100" kern="1200" dirty="0"/>
        </a:p>
      </dsp:txBody>
      <dsp:txXfrm>
        <a:off x="0" y="594"/>
        <a:ext cx="2987040" cy="2320207"/>
      </dsp:txXfrm>
    </dsp:sp>
    <dsp:sp modelId="{20F0DC1B-5EC4-46AE-B3EF-88A2F21B6684}">
      <dsp:nvSpPr>
        <dsp:cNvPr id="0" name=""/>
        <dsp:cNvSpPr/>
      </dsp:nvSpPr>
      <dsp:spPr>
        <a:xfrm>
          <a:off x="2987040" y="2552822"/>
          <a:ext cx="4480560" cy="23202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Bití</a:t>
          </a:r>
          <a:endParaRPr lang="cs-CZ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Sexuální zneužívání</a:t>
          </a:r>
          <a:endParaRPr lang="cs-CZ" sz="3200" kern="1200" dirty="0"/>
        </a:p>
      </dsp:txBody>
      <dsp:txXfrm>
        <a:off x="2987040" y="2552822"/>
        <a:ext cx="4480560" cy="2320207"/>
      </dsp:txXfrm>
    </dsp:sp>
    <dsp:sp modelId="{C02CD682-00B6-4E56-B512-FD6B2110A509}">
      <dsp:nvSpPr>
        <dsp:cNvPr id="0" name=""/>
        <dsp:cNvSpPr/>
      </dsp:nvSpPr>
      <dsp:spPr>
        <a:xfrm>
          <a:off x="0" y="2552822"/>
          <a:ext cx="2987040" cy="23202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Fyzické</a:t>
          </a:r>
          <a:endParaRPr lang="cs-CZ" sz="4100" kern="1200" dirty="0"/>
        </a:p>
      </dsp:txBody>
      <dsp:txXfrm>
        <a:off x="0" y="2552822"/>
        <a:ext cx="2987040" cy="232020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054F9D-6015-4E18-8111-64431F894AEE}">
      <dsp:nvSpPr>
        <dsp:cNvPr id="0" name=""/>
        <dsp:cNvSpPr/>
      </dsp:nvSpPr>
      <dsp:spPr>
        <a:xfrm rot="5400000">
          <a:off x="4449727" y="-1601951"/>
          <a:ext cx="1256481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Kamarádi</a:t>
          </a:r>
          <a:endParaRPr lang="cs-CZ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Komunikace</a:t>
          </a:r>
          <a:endParaRPr lang="cs-CZ" sz="2300" kern="1200" dirty="0"/>
        </a:p>
      </dsp:txBody>
      <dsp:txXfrm rot="5400000">
        <a:off x="4449727" y="-1601951"/>
        <a:ext cx="1256481" cy="4779264"/>
      </dsp:txXfrm>
    </dsp:sp>
    <dsp:sp modelId="{E63C6BDC-1C48-4FC8-B735-2D3D29534BD5}">
      <dsp:nvSpPr>
        <dsp:cNvPr id="0" name=""/>
        <dsp:cNvSpPr/>
      </dsp:nvSpPr>
      <dsp:spPr>
        <a:xfrm>
          <a:off x="0" y="2379"/>
          <a:ext cx="2688336" cy="15706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Uzavřenost</a:t>
          </a:r>
          <a:endParaRPr lang="cs-CZ" sz="2900" kern="1200" dirty="0"/>
        </a:p>
      </dsp:txBody>
      <dsp:txXfrm>
        <a:off x="0" y="2379"/>
        <a:ext cx="2688336" cy="1570601"/>
      </dsp:txXfrm>
    </dsp:sp>
    <dsp:sp modelId="{F5E68690-FC37-4B4F-A46B-DA5073031E3C}">
      <dsp:nvSpPr>
        <dsp:cNvPr id="0" name=""/>
        <dsp:cNvSpPr/>
      </dsp:nvSpPr>
      <dsp:spPr>
        <a:xfrm rot="5400000">
          <a:off x="4449727" y="47180"/>
          <a:ext cx="1256481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Prezentace</a:t>
          </a:r>
          <a:endParaRPr lang="cs-CZ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err="1" smtClean="0"/>
            <a:t>Atribuce</a:t>
          </a:r>
          <a:endParaRPr lang="cs-CZ" sz="2300" kern="1200" dirty="0"/>
        </a:p>
      </dsp:txBody>
      <dsp:txXfrm rot="5400000">
        <a:off x="4449727" y="47180"/>
        <a:ext cx="1256481" cy="4779264"/>
      </dsp:txXfrm>
    </dsp:sp>
    <dsp:sp modelId="{E06FBD1C-0CFA-401A-8C4C-F8631DF5C819}">
      <dsp:nvSpPr>
        <dsp:cNvPr id="0" name=""/>
        <dsp:cNvSpPr/>
      </dsp:nvSpPr>
      <dsp:spPr>
        <a:xfrm>
          <a:off x="0" y="1651511"/>
          <a:ext cx="2688336" cy="15706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900" kern="1200" dirty="0" err="1" smtClean="0"/>
            <a:t>Sebevnímání</a:t>
          </a:r>
          <a:endParaRPr lang="cs-CZ" sz="2900" kern="1200" dirty="0" smtClean="0"/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900" kern="1200" dirty="0" smtClean="0"/>
        </a:p>
      </dsp:txBody>
      <dsp:txXfrm>
        <a:off x="0" y="1651511"/>
        <a:ext cx="2688336" cy="1570601"/>
      </dsp:txXfrm>
    </dsp:sp>
    <dsp:sp modelId="{6D999617-6FAE-417A-B7DB-7EFF2021B1A3}">
      <dsp:nvSpPr>
        <dsp:cNvPr id="0" name=""/>
        <dsp:cNvSpPr/>
      </dsp:nvSpPr>
      <dsp:spPr>
        <a:xfrm rot="5400000">
          <a:off x="4436043" y="1795599"/>
          <a:ext cx="1256481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Plačtivost</a:t>
          </a:r>
          <a:endParaRPr lang="cs-CZ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Nerozhodnost</a:t>
          </a:r>
          <a:endParaRPr lang="cs-CZ" sz="2300" kern="1200" dirty="0"/>
        </a:p>
      </dsp:txBody>
      <dsp:txXfrm rot="5400000">
        <a:off x="4436043" y="1795599"/>
        <a:ext cx="1256481" cy="4779264"/>
      </dsp:txXfrm>
    </dsp:sp>
    <dsp:sp modelId="{31A4657E-68E0-4B2F-9ABA-2520B2D80408}">
      <dsp:nvSpPr>
        <dsp:cNvPr id="0" name=""/>
        <dsp:cNvSpPr/>
      </dsp:nvSpPr>
      <dsp:spPr>
        <a:xfrm>
          <a:off x="0" y="3300643"/>
          <a:ext cx="2688336" cy="15706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Strach</a:t>
          </a:r>
          <a:endParaRPr lang="cs-CZ" sz="2900" kern="1200" dirty="0"/>
        </a:p>
      </dsp:txBody>
      <dsp:txXfrm>
        <a:off x="0" y="3300643"/>
        <a:ext cx="2688336" cy="157060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1D9C33-2633-4A1C-B08D-D18D50AA717B}">
      <dsp:nvSpPr>
        <dsp:cNvPr id="0" name=""/>
        <dsp:cNvSpPr/>
      </dsp:nvSpPr>
      <dsp:spPr>
        <a:xfrm rot="5400000">
          <a:off x="4449727" y="-1601951"/>
          <a:ext cx="1256481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300" kern="1200" dirty="0" smtClean="0"/>
            <a:t>Neporozumění situaci</a:t>
          </a:r>
          <a:endParaRPr lang="cs-CZ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300" kern="1200" dirty="0" smtClean="0"/>
            <a:t>Je to běžné</a:t>
          </a:r>
          <a:endParaRPr lang="cs-CZ" sz="3300" kern="1200" dirty="0"/>
        </a:p>
      </dsp:txBody>
      <dsp:txXfrm rot="5400000">
        <a:off x="4449727" y="-1601951"/>
        <a:ext cx="1256481" cy="4779264"/>
      </dsp:txXfrm>
    </dsp:sp>
    <dsp:sp modelId="{3AB4E36C-A3E8-43A3-8B07-1C0C4D977737}">
      <dsp:nvSpPr>
        <dsp:cNvPr id="0" name=""/>
        <dsp:cNvSpPr/>
      </dsp:nvSpPr>
      <dsp:spPr>
        <a:xfrm>
          <a:off x="0" y="2379"/>
          <a:ext cx="2688336" cy="15706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Ohrožení</a:t>
          </a:r>
          <a:endParaRPr lang="cs-CZ" sz="4000" kern="1200" dirty="0"/>
        </a:p>
      </dsp:txBody>
      <dsp:txXfrm>
        <a:off x="0" y="2379"/>
        <a:ext cx="2688336" cy="1570601"/>
      </dsp:txXfrm>
    </dsp:sp>
    <dsp:sp modelId="{942B60AE-37D3-41D4-83D0-3EE8DFBC64AE}">
      <dsp:nvSpPr>
        <dsp:cNvPr id="0" name=""/>
        <dsp:cNvSpPr/>
      </dsp:nvSpPr>
      <dsp:spPr>
        <a:xfrm rot="5400000">
          <a:off x="4449727" y="47180"/>
          <a:ext cx="1256481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300" kern="1200" dirty="0" smtClean="0"/>
            <a:t>Zasloužím si to</a:t>
          </a:r>
          <a:endParaRPr lang="cs-CZ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3300" kern="1200"/>
        </a:p>
      </dsp:txBody>
      <dsp:txXfrm rot="5400000">
        <a:off x="4449727" y="47180"/>
        <a:ext cx="1256481" cy="4779264"/>
      </dsp:txXfrm>
    </dsp:sp>
    <dsp:sp modelId="{9159B07A-F0AD-40E5-9D98-44E3E9C97B3C}">
      <dsp:nvSpPr>
        <dsp:cNvPr id="0" name=""/>
        <dsp:cNvSpPr/>
      </dsp:nvSpPr>
      <dsp:spPr>
        <a:xfrm>
          <a:off x="0" y="1651511"/>
          <a:ext cx="2688336" cy="15706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Vina</a:t>
          </a:r>
          <a:endParaRPr lang="cs-CZ" sz="4000" kern="1200" dirty="0"/>
        </a:p>
      </dsp:txBody>
      <dsp:txXfrm>
        <a:off x="0" y="1651511"/>
        <a:ext cx="2688336" cy="1570601"/>
      </dsp:txXfrm>
    </dsp:sp>
    <dsp:sp modelId="{787CEA7D-3780-40EE-BA0A-47D15C70B693}">
      <dsp:nvSpPr>
        <dsp:cNvPr id="0" name=""/>
        <dsp:cNvSpPr/>
      </dsp:nvSpPr>
      <dsp:spPr>
        <a:xfrm rot="5400000">
          <a:off x="4449727" y="1696312"/>
          <a:ext cx="1256481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300" kern="1200" dirty="0" smtClean="0"/>
            <a:t>Co mohu udělat</a:t>
          </a:r>
          <a:endParaRPr lang="cs-CZ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300" kern="1200" dirty="0" smtClean="0"/>
            <a:t>Jak skrýt</a:t>
          </a:r>
          <a:endParaRPr lang="cs-CZ" sz="3300" kern="1200" dirty="0"/>
        </a:p>
      </dsp:txBody>
      <dsp:txXfrm rot="5400000">
        <a:off x="4449727" y="1696312"/>
        <a:ext cx="1256481" cy="4779264"/>
      </dsp:txXfrm>
    </dsp:sp>
    <dsp:sp modelId="{6776FF26-E55C-4C7B-9CE2-7671096827BB}">
      <dsp:nvSpPr>
        <dsp:cNvPr id="0" name=""/>
        <dsp:cNvSpPr/>
      </dsp:nvSpPr>
      <dsp:spPr>
        <a:xfrm>
          <a:off x="0" y="3300643"/>
          <a:ext cx="2688336" cy="15706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Strach</a:t>
          </a:r>
          <a:endParaRPr lang="cs-CZ" sz="4000" kern="1200" dirty="0"/>
        </a:p>
      </dsp:txBody>
      <dsp:txXfrm>
        <a:off x="0" y="3300643"/>
        <a:ext cx="2688336" cy="1570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C095675-D820-40FF-ACBB-BCEEF73B2B03}" type="datetimeFigureOut">
              <a:rPr lang="cs-CZ" smtClean="0"/>
              <a:t>16.12.2011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973509B-770B-4F36-A7D8-B36B61256FA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5675-D820-40FF-ACBB-BCEEF73B2B03}" type="datetimeFigureOut">
              <a:rPr lang="cs-CZ" smtClean="0"/>
              <a:t>16.12.2011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3509B-770B-4F36-A7D8-B36B61256F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5675-D820-40FF-ACBB-BCEEF73B2B03}" type="datetimeFigureOut">
              <a:rPr lang="cs-CZ" smtClean="0"/>
              <a:t>16.12.2011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3509B-770B-4F36-A7D8-B36B61256F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095675-D820-40FF-ACBB-BCEEF73B2B03}" type="datetimeFigureOut">
              <a:rPr lang="cs-CZ" smtClean="0"/>
              <a:t>16.12.2011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973509B-770B-4F36-A7D8-B36B61256FA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C095675-D820-40FF-ACBB-BCEEF73B2B03}" type="datetimeFigureOut">
              <a:rPr lang="cs-CZ" smtClean="0"/>
              <a:t>16.12.2011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973509B-770B-4F36-A7D8-B36B61256FA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5675-D820-40FF-ACBB-BCEEF73B2B03}" type="datetimeFigureOut">
              <a:rPr lang="cs-CZ" smtClean="0"/>
              <a:t>16.12.2011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3509B-770B-4F36-A7D8-B36B61256FA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5675-D820-40FF-ACBB-BCEEF73B2B03}" type="datetimeFigureOut">
              <a:rPr lang="cs-CZ" smtClean="0"/>
              <a:t>16.12.2011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3509B-770B-4F36-A7D8-B36B61256FA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095675-D820-40FF-ACBB-BCEEF73B2B03}" type="datetimeFigureOut">
              <a:rPr lang="cs-CZ" smtClean="0"/>
              <a:t>16.12.2011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73509B-770B-4F36-A7D8-B36B61256FA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5675-D820-40FF-ACBB-BCEEF73B2B03}" type="datetimeFigureOut">
              <a:rPr lang="cs-CZ" smtClean="0"/>
              <a:t>16.12.2011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3509B-770B-4F36-A7D8-B36B61256F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095675-D820-40FF-ACBB-BCEEF73B2B03}" type="datetimeFigureOut">
              <a:rPr lang="cs-CZ" smtClean="0"/>
              <a:t>16.12.2011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973509B-770B-4F36-A7D8-B36B61256FA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095675-D820-40FF-ACBB-BCEEF73B2B03}" type="datetimeFigureOut">
              <a:rPr lang="cs-CZ" smtClean="0"/>
              <a:t>16.12.2011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73509B-770B-4F36-A7D8-B36B61256FA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C095675-D820-40FF-ACBB-BCEEF73B2B03}" type="datetimeFigureOut">
              <a:rPr lang="cs-CZ" smtClean="0"/>
              <a:t>16.12.2011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973509B-770B-4F36-A7D8-B36B61256FA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CAN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Syndrom zneužívaného dítěte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– </a:t>
            </a:r>
            <a:r>
              <a:rPr lang="cs-CZ" dirty="0" err="1" smtClean="0"/>
              <a:t>Internalizované</a:t>
            </a:r>
            <a:r>
              <a:rPr lang="cs-CZ" dirty="0" smtClean="0"/>
              <a:t> PCH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– perspektiva dítěte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</TotalTime>
  <Words>46</Words>
  <Application>Microsoft Office PowerPoint</Application>
  <PresentationFormat>Předvádění na obrazovce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Arkýř</vt:lpstr>
      <vt:lpstr>CAN</vt:lpstr>
      <vt:lpstr>Co – Internalizované PCH</vt:lpstr>
      <vt:lpstr>Jak</vt:lpstr>
      <vt:lpstr>Co – perspektiva dítěte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lektor</dc:creator>
  <cp:lastModifiedBy>lektor</cp:lastModifiedBy>
  <cp:revision>8</cp:revision>
  <dcterms:created xsi:type="dcterms:W3CDTF">2011-12-16T07:26:51Z</dcterms:created>
  <dcterms:modified xsi:type="dcterms:W3CDTF">2011-12-16T08:28:04Z</dcterms:modified>
</cp:coreProperties>
</file>