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2" r:id="rId2"/>
  </p:sldMasterIdLst>
  <p:notesMasterIdLst>
    <p:notesMasterId r:id="rId19"/>
  </p:notesMasterIdLst>
  <p:sldIdLst>
    <p:sldId id="270" r:id="rId3"/>
    <p:sldId id="272" r:id="rId4"/>
    <p:sldId id="283" r:id="rId5"/>
    <p:sldId id="284" r:id="rId6"/>
    <p:sldId id="271" r:id="rId7"/>
    <p:sldId id="285" r:id="rId8"/>
    <p:sldId id="273" r:id="rId9"/>
    <p:sldId id="274" r:id="rId10"/>
    <p:sldId id="275" r:id="rId11"/>
    <p:sldId id="276" r:id="rId12"/>
    <p:sldId id="277" r:id="rId13"/>
    <p:sldId id="278" r:id="rId14"/>
    <p:sldId id="281" r:id="rId15"/>
    <p:sldId id="279" r:id="rId16"/>
    <p:sldId id="280" r:id="rId17"/>
    <p:sldId id="28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EDD2B-D1E0-47C3-B254-189ABF83C3A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9555ABA-13F3-498E-A49F-ABF19BE432BE}">
      <dgm:prSet phldrT="[Text]"/>
      <dgm:spPr/>
      <dgm:t>
        <a:bodyPr/>
        <a:lstStyle/>
        <a:p>
          <a:r>
            <a:rPr lang="cs-CZ" dirty="0" smtClean="0"/>
            <a:t>Vzdělání </a:t>
          </a:r>
          <a:endParaRPr lang="cs-CZ" dirty="0"/>
        </a:p>
      </dgm:t>
    </dgm:pt>
    <dgm:pt modelId="{E0A857E6-EB15-40E8-9B1B-504BC0B7A28D}" type="parTrans" cxnId="{A725390E-CE19-4B19-A21C-AFADF1905EE2}">
      <dgm:prSet/>
      <dgm:spPr/>
      <dgm:t>
        <a:bodyPr/>
        <a:lstStyle/>
        <a:p>
          <a:endParaRPr lang="cs-CZ"/>
        </a:p>
      </dgm:t>
    </dgm:pt>
    <dgm:pt modelId="{AD1F406D-CDB3-43ED-B18E-84630D502977}" type="sibTrans" cxnId="{A725390E-CE19-4B19-A21C-AFADF1905EE2}">
      <dgm:prSet/>
      <dgm:spPr/>
      <dgm:t>
        <a:bodyPr/>
        <a:lstStyle/>
        <a:p>
          <a:endParaRPr lang="cs-CZ"/>
        </a:p>
      </dgm:t>
    </dgm:pt>
    <dgm:pt modelId="{3C3542A3-1390-4027-AF4C-E72866197470}">
      <dgm:prSet phldrT="[Text]"/>
      <dgm:spPr/>
      <dgm:t>
        <a:bodyPr/>
        <a:lstStyle/>
        <a:p>
          <a:r>
            <a:rPr lang="cs-CZ" dirty="0" smtClean="0"/>
            <a:t>Socializace</a:t>
          </a:r>
          <a:endParaRPr lang="cs-CZ" dirty="0"/>
        </a:p>
      </dgm:t>
    </dgm:pt>
    <dgm:pt modelId="{ED000E88-D67E-466C-B3D7-65BA11F5D6B8}" type="sibTrans" cxnId="{D2AF7952-DDC9-4A9F-8527-1E7E581F15A3}">
      <dgm:prSet/>
      <dgm:spPr/>
      <dgm:t>
        <a:bodyPr/>
        <a:lstStyle/>
        <a:p>
          <a:endParaRPr lang="cs-CZ"/>
        </a:p>
      </dgm:t>
    </dgm:pt>
    <dgm:pt modelId="{B15D7B75-8322-473F-91EA-ADD75376EEDB}" type="parTrans" cxnId="{D2AF7952-DDC9-4A9F-8527-1E7E581F15A3}">
      <dgm:prSet/>
      <dgm:spPr/>
      <dgm:t>
        <a:bodyPr/>
        <a:lstStyle/>
        <a:p>
          <a:endParaRPr lang="cs-CZ"/>
        </a:p>
      </dgm:t>
    </dgm:pt>
    <dgm:pt modelId="{C7F70B82-1395-4C6E-A141-612D444E3AA7}">
      <dgm:prSet phldrT="[Text]"/>
      <dgm:spPr/>
      <dgm:t>
        <a:bodyPr/>
        <a:lstStyle/>
        <a:p>
          <a:r>
            <a:rPr lang="cs-CZ" dirty="0" smtClean="0"/>
            <a:t>Profese</a:t>
          </a:r>
          <a:endParaRPr lang="cs-CZ" dirty="0"/>
        </a:p>
      </dgm:t>
    </dgm:pt>
    <dgm:pt modelId="{73826CAF-9362-45EE-B52E-1937A6B6C29D}" type="sibTrans" cxnId="{CEF7F442-24E5-44A2-9390-E7FC53C87A05}">
      <dgm:prSet/>
      <dgm:spPr/>
      <dgm:t>
        <a:bodyPr/>
        <a:lstStyle/>
        <a:p>
          <a:endParaRPr lang="cs-CZ"/>
        </a:p>
      </dgm:t>
    </dgm:pt>
    <dgm:pt modelId="{5DBE6C1B-3816-465D-A654-2CCA6E18CD26}" type="parTrans" cxnId="{CEF7F442-24E5-44A2-9390-E7FC53C87A05}">
      <dgm:prSet/>
      <dgm:spPr/>
      <dgm:t>
        <a:bodyPr/>
        <a:lstStyle/>
        <a:p>
          <a:endParaRPr lang="cs-CZ"/>
        </a:p>
      </dgm:t>
    </dgm:pt>
    <dgm:pt modelId="{14D19EE4-9913-42EE-89A6-5A9783C7466E}" type="pres">
      <dgm:prSet presAssocID="{768EDD2B-D1E0-47C3-B254-189ABF83C3A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7001F25-87B4-4AB4-897F-545CA9E5B7F1}" type="pres">
      <dgm:prSet presAssocID="{768EDD2B-D1E0-47C3-B254-189ABF83C3A1}" presName="dummyMaxCanvas" presStyleCnt="0">
        <dgm:presLayoutVars/>
      </dgm:prSet>
      <dgm:spPr/>
    </dgm:pt>
    <dgm:pt modelId="{CCD56AEA-261F-4A13-B51D-E0DC36FC6B3A}" type="pres">
      <dgm:prSet presAssocID="{768EDD2B-D1E0-47C3-B254-189ABF83C3A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9FD901-4597-4C11-B094-CA20791FA716}" type="pres">
      <dgm:prSet presAssocID="{768EDD2B-D1E0-47C3-B254-189ABF83C3A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536331-397A-4B7D-A627-71E2AB9F2C7D}" type="pres">
      <dgm:prSet presAssocID="{768EDD2B-D1E0-47C3-B254-189ABF83C3A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EEAC29-53CC-4196-8872-61E97AA07658}" type="pres">
      <dgm:prSet presAssocID="{768EDD2B-D1E0-47C3-B254-189ABF83C3A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153E04-B15C-4E5E-95CE-6E21C0A73FE0}" type="pres">
      <dgm:prSet presAssocID="{768EDD2B-D1E0-47C3-B254-189ABF83C3A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991D29-A166-46FA-A69B-6F449B868385}" type="pres">
      <dgm:prSet presAssocID="{768EDD2B-D1E0-47C3-B254-189ABF83C3A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0069B0-4E7C-4BD7-9939-94EA4DB918A1}" type="pres">
      <dgm:prSet presAssocID="{768EDD2B-D1E0-47C3-B254-189ABF83C3A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DA5B4D-FDBC-47E0-BD69-DFB8A909DED9}" type="pres">
      <dgm:prSet presAssocID="{768EDD2B-D1E0-47C3-B254-189ABF83C3A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725390E-CE19-4B19-A21C-AFADF1905EE2}" srcId="{768EDD2B-D1E0-47C3-B254-189ABF83C3A1}" destId="{29555ABA-13F3-498E-A49F-ABF19BE432BE}" srcOrd="0" destOrd="0" parTransId="{E0A857E6-EB15-40E8-9B1B-504BC0B7A28D}" sibTransId="{AD1F406D-CDB3-43ED-B18E-84630D502977}"/>
    <dgm:cxn modelId="{E929BBE5-0D8E-4652-92E2-64FDA208252C}" type="presOf" srcId="{AD1F406D-CDB3-43ED-B18E-84630D502977}" destId="{49EEAC29-53CC-4196-8872-61E97AA07658}" srcOrd="0" destOrd="0" presId="urn:microsoft.com/office/officeart/2005/8/layout/vProcess5"/>
    <dgm:cxn modelId="{57B9542B-22C4-4394-BC04-F69ABB5212D5}" type="presOf" srcId="{C7F70B82-1395-4C6E-A141-612D444E3AA7}" destId="{8C0069B0-4E7C-4BD7-9939-94EA4DB918A1}" srcOrd="1" destOrd="0" presId="urn:microsoft.com/office/officeart/2005/8/layout/vProcess5"/>
    <dgm:cxn modelId="{43B3C98F-27F9-4BAD-89F6-0C1DD79C2C9A}" type="presOf" srcId="{73826CAF-9362-45EE-B52E-1937A6B6C29D}" destId="{D9153E04-B15C-4E5E-95CE-6E21C0A73FE0}" srcOrd="0" destOrd="0" presId="urn:microsoft.com/office/officeart/2005/8/layout/vProcess5"/>
    <dgm:cxn modelId="{F588ADB4-65B6-4DC9-978A-15C292342070}" type="presOf" srcId="{29555ABA-13F3-498E-A49F-ABF19BE432BE}" destId="{CCD56AEA-261F-4A13-B51D-E0DC36FC6B3A}" srcOrd="0" destOrd="0" presId="urn:microsoft.com/office/officeart/2005/8/layout/vProcess5"/>
    <dgm:cxn modelId="{366B7678-0CAA-420D-B35A-B9EE4D145178}" type="presOf" srcId="{29555ABA-13F3-498E-A49F-ABF19BE432BE}" destId="{0F991D29-A166-46FA-A69B-6F449B868385}" srcOrd="1" destOrd="0" presId="urn:microsoft.com/office/officeart/2005/8/layout/vProcess5"/>
    <dgm:cxn modelId="{D2AF7952-DDC9-4A9F-8527-1E7E581F15A3}" srcId="{768EDD2B-D1E0-47C3-B254-189ABF83C3A1}" destId="{3C3542A3-1390-4027-AF4C-E72866197470}" srcOrd="2" destOrd="0" parTransId="{B15D7B75-8322-473F-91EA-ADD75376EEDB}" sibTransId="{ED000E88-D67E-466C-B3D7-65BA11F5D6B8}"/>
    <dgm:cxn modelId="{73D710A3-BFDB-467D-8FAF-013AD40B1F9A}" type="presOf" srcId="{C7F70B82-1395-4C6E-A141-612D444E3AA7}" destId="{7A9FD901-4597-4C11-B094-CA20791FA716}" srcOrd="0" destOrd="0" presId="urn:microsoft.com/office/officeart/2005/8/layout/vProcess5"/>
    <dgm:cxn modelId="{252563D1-6365-4107-A281-09DCB6884811}" type="presOf" srcId="{3C3542A3-1390-4027-AF4C-E72866197470}" destId="{6C536331-397A-4B7D-A627-71E2AB9F2C7D}" srcOrd="0" destOrd="0" presId="urn:microsoft.com/office/officeart/2005/8/layout/vProcess5"/>
    <dgm:cxn modelId="{CEF7F442-24E5-44A2-9390-E7FC53C87A05}" srcId="{768EDD2B-D1E0-47C3-B254-189ABF83C3A1}" destId="{C7F70B82-1395-4C6E-A141-612D444E3AA7}" srcOrd="1" destOrd="0" parTransId="{5DBE6C1B-3816-465D-A654-2CCA6E18CD26}" sibTransId="{73826CAF-9362-45EE-B52E-1937A6B6C29D}"/>
    <dgm:cxn modelId="{1768AE17-5EDB-4FBA-B105-DDA1003B5556}" type="presOf" srcId="{768EDD2B-D1E0-47C3-B254-189ABF83C3A1}" destId="{14D19EE4-9913-42EE-89A6-5A9783C7466E}" srcOrd="0" destOrd="0" presId="urn:microsoft.com/office/officeart/2005/8/layout/vProcess5"/>
    <dgm:cxn modelId="{9147B092-5596-48CC-9702-A020B694BA2A}" type="presOf" srcId="{3C3542A3-1390-4027-AF4C-E72866197470}" destId="{AEDA5B4D-FDBC-47E0-BD69-DFB8A909DED9}" srcOrd="1" destOrd="0" presId="urn:microsoft.com/office/officeart/2005/8/layout/vProcess5"/>
    <dgm:cxn modelId="{EEBD1610-9C15-4B9C-87AB-C0407204A469}" type="presParOf" srcId="{14D19EE4-9913-42EE-89A6-5A9783C7466E}" destId="{47001F25-87B4-4AB4-897F-545CA9E5B7F1}" srcOrd="0" destOrd="0" presId="urn:microsoft.com/office/officeart/2005/8/layout/vProcess5"/>
    <dgm:cxn modelId="{E0F71782-DB7C-4A08-81D5-B7FF6F2CE360}" type="presParOf" srcId="{14D19EE4-9913-42EE-89A6-5A9783C7466E}" destId="{CCD56AEA-261F-4A13-B51D-E0DC36FC6B3A}" srcOrd="1" destOrd="0" presId="urn:microsoft.com/office/officeart/2005/8/layout/vProcess5"/>
    <dgm:cxn modelId="{DAB9C73C-10BA-4CC2-B4A8-F8B1A43FA0AA}" type="presParOf" srcId="{14D19EE4-9913-42EE-89A6-5A9783C7466E}" destId="{7A9FD901-4597-4C11-B094-CA20791FA716}" srcOrd="2" destOrd="0" presId="urn:microsoft.com/office/officeart/2005/8/layout/vProcess5"/>
    <dgm:cxn modelId="{DD7EA1B9-F33B-42DD-9107-FB4398A6AE62}" type="presParOf" srcId="{14D19EE4-9913-42EE-89A6-5A9783C7466E}" destId="{6C536331-397A-4B7D-A627-71E2AB9F2C7D}" srcOrd="3" destOrd="0" presId="urn:microsoft.com/office/officeart/2005/8/layout/vProcess5"/>
    <dgm:cxn modelId="{93000840-0ECA-49A0-8339-39B195D8E0DE}" type="presParOf" srcId="{14D19EE4-9913-42EE-89A6-5A9783C7466E}" destId="{49EEAC29-53CC-4196-8872-61E97AA07658}" srcOrd="4" destOrd="0" presId="urn:microsoft.com/office/officeart/2005/8/layout/vProcess5"/>
    <dgm:cxn modelId="{1A056C87-9C32-4F3E-B14E-C68E04D81F18}" type="presParOf" srcId="{14D19EE4-9913-42EE-89A6-5A9783C7466E}" destId="{D9153E04-B15C-4E5E-95CE-6E21C0A73FE0}" srcOrd="5" destOrd="0" presId="urn:microsoft.com/office/officeart/2005/8/layout/vProcess5"/>
    <dgm:cxn modelId="{A1F2F8DD-E443-4A68-8928-33F5A9B43F66}" type="presParOf" srcId="{14D19EE4-9913-42EE-89A6-5A9783C7466E}" destId="{0F991D29-A166-46FA-A69B-6F449B868385}" srcOrd="6" destOrd="0" presId="urn:microsoft.com/office/officeart/2005/8/layout/vProcess5"/>
    <dgm:cxn modelId="{B7C6914F-8F82-4BEA-92A1-82DB56E5ED31}" type="presParOf" srcId="{14D19EE4-9913-42EE-89A6-5A9783C7466E}" destId="{8C0069B0-4E7C-4BD7-9939-94EA4DB918A1}" srcOrd="7" destOrd="0" presId="urn:microsoft.com/office/officeart/2005/8/layout/vProcess5"/>
    <dgm:cxn modelId="{072D3216-AED4-42C6-86D8-DC33C264EBAF}" type="presParOf" srcId="{14D19EE4-9913-42EE-89A6-5A9783C7466E}" destId="{AEDA5B4D-FDBC-47E0-BD69-DFB8A909DED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98181F-8E20-4E0D-B3B0-A3741D7DDB00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428CBEB-942B-4FDC-913F-F3DE69B2DF9A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cs-CZ" dirty="0" smtClean="0"/>
            <a:t>Škola</a:t>
          </a:r>
          <a:endParaRPr lang="cs-CZ" dirty="0"/>
        </a:p>
      </dgm:t>
    </dgm:pt>
    <dgm:pt modelId="{AA732CC9-2EF2-4CC1-9F3B-794BFA3339EB}" type="parTrans" cxnId="{81B0BF4A-7440-450A-84EC-91CC80F90BF4}">
      <dgm:prSet/>
      <dgm:spPr/>
      <dgm:t>
        <a:bodyPr/>
        <a:lstStyle/>
        <a:p>
          <a:endParaRPr lang="cs-CZ"/>
        </a:p>
      </dgm:t>
    </dgm:pt>
    <dgm:pt modelId="{A44DF735-AC4F-4CA4-A6A1-BD4283B92B37}" type="sibTrans" cxnId="{81B0BF4A-7440-450A-84EC-91CC80F90BF4}">
      <dgm:prSet/>
      <dgm:spPr/>
      <dgm:t>
        <a:bodyPr/>
        <a:lstStyle/>
        <a:p>
          <a:endParaRPr lang="cs-CZ"/>
        </a:p>
      </dgm:t>
    </dgm:pt>
    <dgm:pt modelId="{114B35ED-2DA3-4461-A325-AEF69BA6EEEA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 smtClean="0"/>
            <a:t>Třída</a:t>
          </a:r>
          <a:endParaRPr lang="cs-CZ" dirty="0"/>
        </a:p>
      </dgm:t>
    </dgm:pt>
    <dgm:pt modelId="{E02A93F3-604F-4FA6-BA8C-B6AC1F69C91B}" type="parTrans" cxnId="{00F7C3F6-AEAE-4CAA-BF53-6EA12D706184}">
      <dgm:prSet/>
      <dgm:spPr/>
      <dgm:t>
        <a:bodyPr/>
        <a:lstStyle/>
        <a:p>
          <a:endParaRPr lang="cs-CZ"/>
        </a:p>
      </dgm:t>
    </dgm:pt>
    <dgm:pt modelId="{F08F48F9-38A0-484B-9B03-F9E6A72C9250}" type="sibTrans" cxnId="{00F7C3F6-AEAE-4CAA-BF53-6EA12D706184}">
      <dgm:prSet/>
      <dgm:spPr/>
      <dgm:t>
        <a:bodyPr/>
        <a:lstStyle/>
        <a:p>
          <a:endParaRPr lang="cs-CZ"/>
        </a:p>
      </dgm:t>
    </dgm:pt>
    <dgm:pt modelId="{1B2B869A-4D4A-4314-BDE6-2EF4FBACF3F3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Žák</a:t>
          </a:r>
          <a:endParaRPr lang="cs-CZ" dirty="0"/>
        </a:p>
      </dgm:t>
    </dgm:pt>
    <dgm:pt modelId="{B837407C-DF7F-40E9-85F8-40EFC46F3CEB}" type="parTrans" cxnId="{C8BCCFC7-4056-4886-802C-C16B53462492}">
      <dgm:prSet/>
      <dgm:spPr/>
      <dgm:t>
        <a:bodyPr/>
        <a:lstStyle/>
        <a:p>
          <a:endParaRPr lang="cs-CZ"/>
        </a:p>
      </dgm:t>
    </dgm:pt>
    <dgm:pt modelId="{70DC73AC-5F3D-4C95-9F78-A7079CFDBBEF}" type="sibTrans" cxnId="{C8BCCFC7-4056-4886-802C-C16B53462492}">
      <dgm:prSet/>
      <dgm:spPr/>
      <dgm:t>
        <a:bodyPr/>
        <a:lstStyle/>
        <a:p>
          <a:endParaRPr lang="cs-CZ"/>
        </a:p>
      </dgm:t>
    </dgm:pt>
    <dgm:pt modelId="{841B1D99-2F93-4B0E-82AA-EB67DCF7CD09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cs-CZ" dirty="0" smtClean="0"/>
            <a:t>Rodiče</a:t>
          </a:r>
          <a:endParaRPr lang="cs-CZ" dirty="0"/>
        </a:p>
      </dgm:t>
    </dgm:pt>
    <dgm:pt modelId="{596D9068-B18F-4E4F-9B30-36EBE275E5FF}" type="parTrans" cxnId="{26C59B1B-07AD-4095-95F4-AD8A29AFD085}">
      <dgm:prSet/>
      <dgm:spPr/>
      <dgm:t>
        <a:bodyPr/>
        <a:lstStyle/>
        <a:p>
          <a:endParaRPr lang="cs-CZ"/>
        </a:p>
      </dgm:t>
    </dgm:pt>
    <dgm:pt modelId="{6AA49670-CA6F-4364-AC71-274BB5EBBE4E}" type="sibTrans" cxnId="{26C59B1B-07AD-4095-95F4-AD8A29AFD085}">
      <dgm:prSet/>
      <dgm:spPr/>
      <dgm:t>
        <a:bodyPr/>
        <a:lstStyle/>
        <a:p>
          <a:endParaRPr lang="cs-CZ"/>
        </a:p>
      </dgm:t>
    </dgm:pt>
    <dgm:pt modelId="{894727C1-603F-461E-BE46-6EBF36A4E3A6}" type="pres">
      <dgm:prSet presAssocID="{7F98181F-8E20-4E0D-B3B0-A3741D7DDB00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4FE5B2-F7DB-4C83-902F-2AEE76252585}" type="pres">
      <dgm:prSet presAssocID="{7F98181F-8E20-4E0D-B3B0-A3741D7DDB00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FDBB74-8192-41ED-876D-B3177987E4B0}" type="pres">
      <dgm:prSet presAssocID="{7F98181F-8E20-4E0D-B3B0-A3741D7DDB00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638FF5-18B1-409E-8707-0BC42D6E4C05}" type="pres">
      <dgm:prSet presAssocID="{7F98181F-8E20-4E0D-B3B0-A3741D7DDB00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9FAB2D-D473-45BD-B3D7-46035E9099E0}" type="pres">
      <dgm:prSet presAssocID="{7F98181F-8E20-4E0D-B3B0-A3741D7DDB00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8BCCFC7-4056-4886-802C-C16B53462492}" srcId="{7F98181F-8E20-4E0D-B3B0-A3741D7DDB00}" destId="{1B2B869A-4D4A-4314-BDE6-2EF4FBACF3F3}" srcOrd="2" destOrd="0" parTransId="{B837407C-DF7F-40E9-85F8-40EFC46F3CEB}" sibTransId="{70DC73AC-5F3D-4C95-9F78-A7079CFDBBEF}"/>
    <dgm:cxn modelId="{26C59B1B-07AD-4095-95F4-AD8A29AFD085}" srcId="{7F98181F-8E20-4E0D-B3B0-A3741D7DDB00}" destId="{841B1D99-2F93-4B0E-82AA-EB67DCF7CD09}" srcOrd="3" destOrd="0" parTransId="{596D9068-B18F-4E4F-9B30-36EBE275E5FF}" sibTransId="{6AA49670-CA6F-4364-AC71-274BB5EBBE4E}"/>
    <dgm:cxn modelId="{018F68D2-D4EB-4CC7-BC10-97D2CB3C54E5}" type="presOf" srcId="{1B2B869A-4D4A-4314-BDE6-2EF4FBACF3F3}" destId="{42638FF5-18B1-409E-8707-0BC42D6E4C05}" srcOrd="0" destOrd="0" presId="urn:microsoft.com/office/officeart/2005/8/layout/pyramid4"/>
    <dgm:cxn modelId="{81B0BF4A-7440-450A-84EC-91CC80F90BF4}" srcId="{7F98181F-8E20-4E0D-B3B0-A3741D7DDB00}" destId="{5428CBEB-942B-4FDC-913F-F3DE69B2DF9A}" srcOrd="0" destOrd="0" parTransId="{AA732CC9-2EF2-4CC1-9F3B-794BFA3339EB}" sibTransId="{A44DF735-AC4F-4CA4-A6A1-BD4283B92B37}"/>
    <dgm:cxn modelId="{E8215C71-8A72-42A6-8693-1ADB542654A3}" type="presOf" srcId="{5428CBEB-942B-4FDC-913F-F3DE69B2DF9A}" destId="{644FE5B2-F7DB-4C83-902F-2AEE76252585}" srcOrd="0" destOrd="0" presId="urn:microsoft.com/office/officeart/2005/8/layout/pyramid4"/>
    <dgm:cxn modelId="{597D6880-AE80-44C7-AD69-C09938B45572}" type="presOf" srcId="{114B35ED-2DA3-4461-A325-AEF69BA6EEEA}" destId="{4EFDBB74-8192-41ED-876D-B3177987E4B0}" srcOrd="0" destOrd="0" presId="urn:microsoft.com/office/officeart/2005/8/layout/pyramid4"/>
    <dgm:cxn modelId="{00F7C3F6-AEAE-4CAA-BF53-6EA12D706184}" srcId="{7F98181F-8E20-4E0D-B3B0-A3741D7DDB00}" destId="{114B35ED-2DA3-4461-A325-AEF69BA6EEEA}" srcOrd="1" destOrd="0" parTransId="{E02A93F3-604F-4FA6-BA8C-B6AC1F69C91B}" sibTransId="{F08F48F9-38A0-484B-9B03-F9E6A72C9250}"/>
    <dgm:cxn modelId="{675933C7-8CA9-438C-80AE-A08741E00846}" type="presOf" srcId="{7F98181F-8E20-4E0D-B3B0-A3741D7DDB00}" destId="{894727C1-603F-461E-BE46-6EBF36A4E3A6}" srcOrd="0" destOrd="0" presId="urn:microsoft.com/office/officeart/2005/8/layout/pyramid4"/>
    <dgm:cxn modelId="{FAB69C0D-20FD-4DD6-BA9E-9614168E2BB2}" type="presOf" srcId="{841B1D99-2F93-4B0E-82AA-EB67DCF7CD09}" destId="{EC9FAB2D-D473-45BD-B3D7-46035E9099E0}" srcOrd="0" destOrd="0" presId="urn:microsoft.com/office/officeart/2005/8/layout/pyramid4"/>
    <dgm:cxn modelId="{36D6FC3F-5C8E-4625-AAD7-554719E2C805}" type="presParOf" srcId="{894727C1-603F-461E-BE46-6EBF36A4E3A6}" destId="{644FE5B2-F7DB-4C83-902F-2AEE76252585}" srcOrd="0" destOrd="0" presId="urn:microsoft.com/office/officeart/2005/8/layout/pyramid4"/>
    <dgm:cxn modelId="{2F6B2859-2B26-424C-96C3-4F8D388F8B03}" type="presParOf" srcId="{894727C1-603F-461E-BE46-6EBF36A4E3A6}" destId="{4EFDBB74-8192-41ED-876D-B3177987E4B0}" srcOrd="1" destOrd="0" presId="urn:microsoft.com/office/officeart/2005/8/layout/pyramid4"/>
    <dgm:cxn modelId="{67D75538-EBF0-4A57-B447-2E48CCDB3C2B}" type="presParOf" srcId="{894727C1-603F-461E-BE46-6EBF36A4E3A6}" destId="{42638FF5-18B1-409E-8707-0BC42D6E4C05}" srcOrd="2" destOrd="0" presId="urn:microsoft.com/office/officeart/2005/8/layout/pyramid4"/>
    <dgm:cxn modelId="{992C002B-2FAE-44E6-9729-A2C15CDF59CA}" type="presParOf" srcId="{894727C1-603F-461E-BE46-6EBF36A4E3A6}" destId="{EC9FAB2D-D473-45BD-B3D7-46035E9099E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32002-FC72-4FA1-A39E-51F6A3C2F2B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B847C12-4BA2-4E35-B030-95F0D595191F}">
      <dgm:prSet phldrT="[Text]"/>
      <dgm:spPr/>
      <dgm:t>
        <a:bodyPr/>
        <a:lstStyle/>
        <a:p>
          <a:r>
            <a:rPr lang="cs-CZ" dirty="0" smtClean="0"/>
            <a:t>Tlak na školy</a:t>
          </a:r>
          <a:endParaRPr lang="cs-CZ" dirty="0"/>
        </a:p>
      </dgm:t>
    </dgm:pt>
    <dgm:pt modelId="{1CA2EEC1-B231-4A8A-87CD-749397A1AAAE}" type="parTrans" cxnId="{CD888355-2611-4E5F-B025-34E4A017FC22}">
      <dgm:prSet/>
      <dgm:spPr/>
      <dgm:t>
        <a:bodyPr/>
        <a:lstStyle/>
        <a:p>
          <a:endParaRPr lang="cs-CZ"/>
        </a:p>
      </dgm:t>
    </dgm:pt>
    <dgm:pt modelId="{413FFAD5-A865-4443-8307-DA8A1C94316B}" type="sibTrans" cxnId="{CD888355-2611-4E5F-B025-34E4A017FC22}">
      <dgm:prSet/>
      <dgm:spPr/>
      <dgm:t>
        <a:bodyPr/>
        <a:lstStyle/>
        <a:p>
          <a:endParaRPr lang="cs-CZ"/>
        </a:p>
      </dgm:t>
    </dgm:pt>
    <dgm:pt modelId="{5759ADAC-F524-45FF-969D-78C01157B2B9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smtClean="0"/>
            <a:t>Vzdělávání všech žáků</a:t>
          </a:r>
        </a:p>
      </dgm:t>
    </dgm:pt>
    <dgm:pt modelId="{C3E48FE9-3F77-41DB-A13D-4047DE88CD5B}" type="parTrans" cxnId="{AE728FBA-E753-41E0-A4FC-B05637253207}">
      <dgm:prSet/>
      <dgm:spPr/>
      <dgm:t>
        <a:bodyPr/>
        <a:lstStyle/>
        <a:p>
          <a:endParaRPr lang="cs-CZ"/>
        </a:p>
      </dgm:t>
    </dgm:pt>
    <dgm:pt modelId="{C1BFB6C1-FA36-49C0-9AAE-236FF3BCB54C}" type="sibTrans" cxnId="{AE728FBA-E753-41E0-A4FC-B05637253207}">
      <dgm:prSet/>
      <dgm:spPr/>
      <dgm:t>
        <a:bodyPr/>
        <a:lstStyle/>
        <a:p>
          <a:endParaRPr lang="cs-CZ"/>
        </a:p>
      </dgm:t>
    </dgm:pt>
    <dgm:pt modelId="{BEA6047D-B37F-4C7B-BAB7-219BDA4A8528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Zvyšování výkonu</a:t>
          </a:r>
          <a:endParaRPr lang="cs-CZ" dirty="0"/>
        </a:p>
      </dgm:t>
    </dgm:pt>
    <dgm:pt modelId="{170538D7-44D6-41CF-82E4-56EF3B5D92E2}" type="parTrans" cxnId="{D1DD8CAD-06E4-405C-B29E-A9B153EA40DD}">
      <dgm:prSet/>
      <dgm:spPr/>
      <dgm:t>
        <a:bodyPr/>
        <a:lstStyle/>
        <a:p>
          <a:endParaRPr lang="cs-CZ"/>
        </a:p>
      </dgm:t>
    </dgm:pt>
    <dgm:pt modelId="{69C6347F-4DFB-4075-98D2-F122F2684E77}" type="sibTrans" cxnId="{D1DD8CAD-06E4-405C-B29E-A9B153EA40DD}">
      <dgm:prSet/>
      <dgm:spPr/>
      <dgm:t>
        <a:bodyPr/>
        <a:lstStyle/>
        <a:p>
          <a:endParaRPr lang="cs-CZ"/>
        </a:p>
      </dgm:t>
    </dgm:pt>
    <dgm:pt modelId="{2950A1FA-C108-407F-ADA1-186976096BED}" type="pres">
      <dgm:prSet presAssocID="{9F332002-FC72-4FA1-A39E-51F6A3C2F2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B62D29D-1240-4448-BF11-438DEA56B20D}" type="pres">
      <dgm:prSet presAssocID="{7B847C12-4BA2-4E35-B030-95F0D595191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EDA302-A84E-4E6B-931C-41301C19B530}" type="pres">
      <dgm:prSet presAssocID="{413FFAD5-A865-4443-8307-DA8A1C94316B}" presName="sibTrans" presStyleLbl="sibTrans2D1" presStyleIdx="0" presStyleCnt="3"/>
      <dgm:spPr/>
      <dgm:t>
        <a:bodyPr/>
        <a:lstStyle/>
        <a:p>
          <a:endParaRPr lang="cs-CZ"/>
        </a:p>
      </dgm:t>
    </dgm:pt>
    <dgm:pt modelId="{89725F2F-2E08-41EC-A2BE-717D232F56DB}" type="pres">
      <dgm:prSet presAssocID="{413FFAD5-A865-4443-8307-DA8A1C94316B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D4F92166-9D58-4691-A333-FC5768ABFDCE}" type="pres">
      <dgm:prSet presAssocID="{5759ADAC-F524-45FF-969D-78C01157B2B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6772C7-4D73-4C71-BC72-FAA099F4064F}" type="pres">
      <dgm:prSet presAssocID="{C1BFB6C1-FA36-49C0-9AAE-236FF3BCB54C}" presName="sibTrans" presStyleLbl="sibTrans2D1" presStyleIdx="1" presStyleCnt="3"/>
      <dgm:spPr/>
      <dgm:t>
        <a:bodyPr/>
        <a:lstStyle/>
        <a:p>
          <a:endParaRPr lang="cs-CZ"/>
        </a:p>
      </dgm:t>
    </dgm:pt>
    <dgm:pt modelId="{BAB74239-068E-449C-86E9-9F824139339C}" type="pres">
      <dgm:prSet presAssocID="{C1BFB6C1-FA36-49C0-9AAE-236FF3BCB54C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414E3C3F-40F4-44F7-971B-5B80E8931694}" type="pres">
      <dgm:prSet presAssocID="{BEA6047D-B37F-4C7B-BAB7-219BDA4A85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8DD179-9260-4261-A20D-1C71E822CDBD}" type="pres">
      <dgm:prSet presAssocID="{69C6347F-4DFB-4075-98D2-F122F2684E77}" presName="sibTrans" presStyleLbl="sibTrans2D1" presStyleIdx="2" presStyleCnt="3"/>
      <dgm:spPr/>
      <dgm:t>
        <a:bodyPr/>
        <a:lstStyle/>
        <a:p>
          <a:endParaRPr lang="cs-CZ"/>
        </a:p>
      </dgm:t>
    </dgm:pt>
    <dgm:pt modelId="{0CC83C32-0161-4C13-B3EF-459095B3DDCE}" type="pres">
      <dgm:prSet presAssocID="{69C6347F-4DFB-4075-98D2-F122F2684E77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5AB066FF-D7B6-4C93-8568-84987443D815}" type="presOf" srcId="{413FFAD5-A865-4443-8307-DA8A1C94316B}" destId="{62EDA302-A84E-4E6B-931C-41301C19B530}" srcOrd="0" destOrd="0" presId="urn:microsoft.com/office/officeart/2005/8/layout/cycle7"/>
    <dgm:cxn modelId="{F4BD490C-803C-415A-8D5A-641E25D0D8CE}" type="presOf" srcId="{7B847C12-4BA2-4E35-B030-95F0D595191F}" destId="{4B62D29D-1240-4448-BF11-438DEA56B20D}" srcOrd="0" destOrd="0" presId="urn:microsoft.com/office/officeart/2005/8/layout/cycle7"/>
    <dgm:cxn modelId="{AE728FBA-E753-41E0-A4FC-B05637253207}" srcId="{9F332002-FC72-4FA1-A39E-51F6A3C2F2BC}" destId="{5759ADAC-F524-45FF-969D-78C01157B2B9}" srcOrd="1" destOrd="0" parTransId="{C3E48FE9-3F77-41DB-A13D-4047DE88CD5B}" sibTransId="{C1BFB6C1-FA36-49C0-9AAE-236FF3BCB54C}"/>
    <dgm:cxn modelId="{BB268F02-4428-41DD-ACBD-621754A9E941}" type="presOf" srcId="{C1BFB6C1-FA36-49C0-9AAE-236FF3BCB54C}" destId="{E26772C7-4D73-4C71-BC72-FAA099F4064F}" srcOrd="0" destOrd="0" presId="urn:microsoft.com/office/officeart/2005/8/layout/cycle7"/>
    <dgm:cxn modelId="{F571691E-736F-4B59-BA4D-E7EF65149865}" type="presOf" srcId="{413FFAD5-A865-4443-8307-DA8A1C94316B}" destId="{89725F2F-2E08-41EC-A2BE-717D232F56DB}" srcOrd="1" destOrd="0" presId="urn:microsoft.com/office/officeart/2005/8/layout/cycle7"/>
    <dgm:cxn modelId="{D1DD8CAD-06E4-405C-B29E-A9B153EA40DD}" srcId="{9F332002-FC72-4FA1-A39E-51F6A3C2F2BC}" destId="{BEA6047D-B37F-4C7B-BAB7-219BDA4A8528}" srcOrd="2" destOrd="0" parTransId="{170538D7-44D6-41CF-82E4-56EF3B5D92E2}" sibTransId="{69C6347F-4DFB-4075-98D2-F122F2684E77}"/>
    <dgm:cxn modelId="{558C3256-5A59-412B-832E-1F3C0E7C753E}" type="presOf" srcId="{5759ADAC-F524-45FF-969D-78C01157B2B9}" destId="{D4F92166-9D58-4691-A333-FC5768ABFDCE}" srcOrd="0" destOrd="0" presId="urn:microsoft.com/office/officeart/2005/8/layout/cycle7"/>
    <dgm:cxn modelId="{36B9EF22-BA7A-47E7-9D08-88F58A309BA7}" type="presOf" srcId="{69C6347F-4DFB-4075-98D2-F122F2684E77}" destId="{0CC83C32-0161-4C13-B3EF-459095B3DDCE}" srcOrd="1" destOrd="0" presId="urn:microsoft.com/office/officeart/2005/8/layout/cycle7"/>
    <dgm:cxn modelId="{5601588A-989F-4254-B620-DAA35C910F6E}" type="presOf" srcId="{C1BFB6C1-FA36-49C0-9AAE-236FF3BCB54C}" destId="{BAB74239-068E-449C-86E9-9F824139339C}" srcOrd="1" destOrd="0" presId="urn:microsoft.com/office/officeart/2005/8/layout/cycle7"/>
    <dgm:cxn modelId="{4ED99BFA-213F-4F0F-A82E-50D2D4C1978B}" type="presOf" srcId="{9F332002-FC72-4FA1-A39E-51F6A3C2F2BC}" destId="{2950A1FA-C108-407F-ADA1-186976096BED}" srcOrd="0" destOrd="0" presId="urn:microsoft.com/office/officeart/2005/8/layout/cycle7"/>
    <dgm:cxn modelId="{84F5D0F3-63CA-4FCB-9273-981D13A6B319}" type="presOf" srcId="{BEA6047D-B37F-4C7B-BAB7-219BDA4A8528}" destId="{414E3C3F-40F4-44F7-971B-5B80E8931694}" srcOrd="0" destOrd="0" presId="urn:microsoft.com/office/officeart/2005/8/layout/cycle7"/>
    <dgm:cxn modelId="{49AD9C41-F58D-43CC-A4D7-6A1DB19E3B2F}" type="presOf" srcId="{69C6347F-4DFB-4075-98D2-F122F2684E77}" destId="{2E8DD179-9260-4261-A20D-1C71E822CDBD}" srcOrd="0" destOrd="0" presId="urn:microsoft.com/office/officeart/2005/8/layout/cycle7"/>
    <dgm:cxn modelId="{CD888355-2611-4E5F-B025-34E4A017FC22}" srcId="{9F332002-FC72-4FA1-A39E-51F6A3C2F2BC}" destId="{7B847C12-4BA2-4E35-B030-95F0D595191F}" srcOrd="0" destOrd="0" parTransId="{1CA2EEC1-B231-4A8A-87CD-749397A1AAAE}" sibTransId="{413FFAD5-A865-4443-8307-DA8A1C94316B}"/>
    <dgm:cxn modelId="{D66F101C-A6A2-4865-85F9-A97E57B98C80}" type="presParOf" srcId="{2950A1FA-C108-407F-ADA1-186976096BED}" destId="{4B62D29D-1240-4448-BF11-438DEA56B20D}" srcOrd="0" destOrd="0" presId="urn:microsoft.com/office/officeart/2005/8/layout/cycle7"/>
    <dgm:cxn modelId="{E7BC2B46-1A46-4488-9167-7765DAA50DC1}" type="presParOf" srcId="{2950A1FA-C108-407F-ADA1-186976096BED}" destId="{62EDA302-A84E-4E6B-931C-41301C19B530}" srcOrd="1" destOrd="0" presId="urn:microsoft.com/office/officeart/2005/8/layout/cycle7"/>
    <dgm:cxn modelId="{C3FF0B93-29DB-4998-9DA3-37121A6EC789}" type="presParOf" srcId="{62EDA302-A84E-4E6B-931C-41301C19B530}" destId="{89725F2F-2E08-41EC-A2BE-717D232F56DB}" srcOrd="0" destOrd="0" presId="urn:microsoft.com/office/officeart/2005/8/layout/cycle7"/>
    <dgm:cxn modelId="{60A216B2-CCB5-4915-8639-1CE36BAFE17C}" type="presParOf" srcId="{2950A1FA-C108-407F-ADA1-186976096BED}" destId="{D4F92166-9D58-4691-A333-FC5768ABFDCE}" srcOrd="2" destOrd="0" presId="urn:microsoft.com/office/officeart/2005/8/layout/cycle7"/>
    <dgm:cxn modelId="{C41D794A-3C79-463D-A351-94F01D7FB3C1}" type="presParOf" srcId="{2950A1FA-C108-407F-ADA1-186976096BED}" destId="{E26772C7-4D73-4C71-BC72-FAA099F4064F}" srcOrd="3" destOrd="0" presId="urn:microsoft.com/office/officeart/2005/8/layout/cycle7"/>
    <dgm:cxn modelId="{66C15377-8075-420B-BCD5-22FF0AFA1E7E}" type="presParOf" srcId="{E26772C7-4D73-4C71-BC72-FAA099F4064F}" destId="{BAB74239-068E-449C-86E9-9F824139339C}" srcOrd="0" destOrd="0" presId="urn:microsoft.com/office/officeart/2005/8/layout/cycle7"/>
    <dgm:cxn modelId="{340769F8-7690-440D-B3B8-5C1E6DD15F14}" type="presParOf" srcId="{2950A1FA-C108-407F-ADA1-186976096BED}" destId="{414E3C3F-40F4-44F7-971B-5B80E8931694}" srcOrd="4" destOrd="0" presId="urn:microsoft.com/office/officeart/2005/8/layout/cycle7"/>
    <dgm:cxn modelId="{5E853F0A-A721-47A4-A115-41BCD24DFBEB}" type="presParOf" srcId="{2950A1FA-C108-407F-ADA1-186976096BED}" destId="{2E8DD179-9260-4261-A20D-1C71E822CDBD}" srcOrd="5" destOrd="0" presId="urn:microsoft.com/office/officeart/2005/8/layout/cycle7"/>
    <dgm:cxn modelId="{F405F89D-9101-4816-8EBB-929C39F3A679}" type="presParOf" srcId="{2E8DD179-9260-4261-A20D-1C71E822CDBD}" destId="{0CC83C32-0161-4C13-B3EF-459095B3DDC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3FEDD7-1C1F-43D4-BA95-CE67A98E6F9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8AEA917-96D2-4523-A671-EDB7DB85F05E}">
      <dgm:prSet phldrT="[Text]"/>
      <dgm:spPr/>
      <dgm:t>
        <a:bodyPr/>
        <a:lstStyle/>
        <a:p>
          <a:r>
            <a:rPr lang="cs-CZ" dirty="0" smtClean="0"/>
            <a:t>Sociální vlivy</a:t>
          </a:r>
          <a:endParaRPr lang="cs-CZ" dirty="0"/>
        </a:p>
      </dgm:t>
    </dgm:pt>
    <dgm:pt modelId="{218EB5F5-E8F3-4710-A3B1-4F294D9204F8}" type="parTrans" cxnId="{507413EB-B3A4-446E-8D92-1658FF3A77E6}">
      <dgm:prSet/>
      <dgm:spPr/>
      <dgm:t>
        <a:bodyPr/>
        <a:lstStyle/>
        <a:p>
          <a:endParaRPr lang="cs-CZ"/>
        </a:p>
      </dgm:t>
    </dgm:pt>
    <dgm:pt modelId="{42628997-87F9-45D2-A907-DA2140D58EA4}" type="sibTrans" cxnId="{507413EB-B3A4-446E-8D92-1658FF3A77E6}">
      <dgm:prSet/>
      <dgm:spPr/>
      <dgm:t>
        <a:bodyPr/>
        <a:lstStyle/>
        <a:p>
          <a:endParaRPr lang="cs-CZ"/>
        </a:p>
      </dgm:t>
    </dgm:pt>
    <dgm:pt modelId="{89345EDC-7265-4661-8EE8-7C679CF490D8}">
      <dgm:prSet phldrT="[Text]"/>
      <dgm:spPr/>
      <dgm:t>
        <a:bodyPr/>
        <a:lstStyle/>
        <a:p>
          <a:r>
            <a:rPr lang="cs-CZ" dirty="0" smtClean="0"/>
            <a:t>Osobnostní faktory</a:t>
          </a:r>
          <a:endParaRPr lang="cs-CZ" dirty="0"/>
        </a:p>
      </dgm:t>
    </dgm:pt>
    <dgm:pt modelId="{85BD511D-03AB-482D-9127-D4723C19BFF9}" type="parTrans" cxnId="{787D1D3E-830B-4111-A7C2-66586FB5D904}">
      <dgm:prSet/>
      <dgm:spPr/>
      <dgm:t>
        <a:bodyPr/>
        <a:lstStyle/>
        <a:p>
          <a:endParaRPr lang="cs-CZ"/>
        </a:p>
      </dgm:t>
    </dgm:pt>
    <dgm:pt modelId="{E8E5BAAB-1A00-4BB5-8FCE-B42B1CC59F59}" type="sibTrans" cxnId="{787D1D3E-830B-4111-A7C2-66586FB5D904}">
      <dgm:prSet/>
      <dgm:spPr/>
      <dgm:t>
        <a:bodyPr/>
        <a:lstStyle/>
        <a:p>
          <a:endParaRPr lang="cs-CZ"/>
        </a:p>
      </dgm:t>
    </dgm:pt>
    <dgm:pt modelId="{385C3C0B-08BA-4284-893E-89459A9BBC91}">
      <dgm:prSet phldrT="[Text]"/>
      <dgm:spPr/>
      <dgm:t>
        <a:bodyPr/>
        <a:lstStyle/>
        <a:p>
          <a:r>
            <a:rPr lang="cs-CZ" dirty="0" smtClean="0"/>
            <a:t>Zkušenost s chováním</a:t>
          </a:r>
          <a:endParaRPr lang="cs-CZ" dirty="0"/>
        </a:p>
      </dgm:t>
    </dgm:pt>
    <dgm:pt modelId="{17038BCA-409D-4179-A8C1-F47D0FCA6E2F}" type="parTrans" cxnId="{9D4494E2-4902-4F66-B748-B4D83F445AD3}">
      <dgm:prSet/>
      <dgm:spPr/>
      <dgm:t>
        <a:bodyPr/>
        <a:lstStyle/>
        <a:p>
          <a:endParaRPr lang="cs-CZ"/>
        </a:p>
      </dgm:t>
    </dgm:pt>
    <dgm:pt modelId="{969DF49F-3D08-4B99-9103-B58B4DC5DCE7}" type="sibTrans" cxnId="{9D4494E2-4902-4F66-B748-B4D83F445AD3}">
      <dgm:prSet/>
      <dgm:spPr/>
      <dgm:t>
        <a:bodyPr/>
        <a:lstStyle/>
        <a:p>
          <a:endParaRPr lang="cs-CZ"/>
        </a:p>
      </dgm:t>
    </dgm:pt>
    <dgm:pt modelId="{88DFFD20-C9DC-4B0B-A616-CF8C1ABBC876}" type="pres">
      <dgm:prSet presAssocID="{253FEDD7-1C1F-43D4-BA95-CE67A98E6F9C}" presName="compositeShape" presStyleCnt="0">
        <dgm:presLayoutVars>
          <dgm:chMax val="7"/>
          <dgm:dir/>
          <dgm:resizeHandles val="exact"/>
        </dgm:presLayoutVars>
      </dgm:prSet>
      <dgm:spPr/>
    </dgm:pt>
    <dgm:pt modelId="{7E45A5D3-0B1E-4424-8053-C32C1D99983B}" type="pres">
      <dgm:prSet presAssocID="{253FEDD7-1C1F-43D4-BA95-CE67A98E6F9C}" presName="wedge1" presStyleLbl="node1" presStyleIdx="0" presStyleCnt="3" custLinFactNeighborX="-1303" custLinFactNeighborY="-50"/>
      <dgm:spPr/>
      <dgm:t>
        <a:bodyPr/>
        <a:lstStyle/>
        <a:p>
          <a:endParaRPr lang="cs-CZ"/>
        </a:p>
      </dgm:t>
    </dgm:pt>
    <dgm:pt modelId="{AF5A3E5F-526F-4404-89C5-D655B5AD5076}" type="pres">
      <dgm:prSet presAssocID="{253FEDD7-1C1F-43D4-BA95-CE67A98E6F9C}" presName="dummy1a" presStyleCnt="0"/>
      <dgm:spPr/>
    </dgm:pt>
    <dgm:pt modelId="{167F8DEC-8372-483B-B6EA-2AA22D24D16A}" type="pres">
      <dgm:prSet presAssocID="{253FEDD7-1C1F-43D4-BA95-CE67A98E6F9C}" presName="dummy1b" presStyleCnt="0"/>
      <dgm:spPr/>
    </dgm:pt>
    <dgm:pt modelId="{FA41E583-7805-4CA8-8871-C60A3F418387}" type="pres">
      <dgm:prSet presAssocID="{253FEDD7-1C1F-43D4-BA95-CE67A98E6F9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3BE737-1F93-452D-BBE4-470EA5071F50}" type="pres">
      <dgm:prSet presAssocID="{253FEDD7-1C1F-43D4-BA95-CE67A98E6F9C}" presName="wedge2" presStyleLbl="node1" presStyleIdx="1" presStyleCnt="3"/>
      <dgm:spPr/>
      <dgm:t>
        <a:bodyPr/>
        <a:lstStyle/>
        <a:p>
          <a:endParaRPr lang="cs-CZ"/>
        </a:p>
      </dgm:t>
    </dgm:pt>
    <dgm:pt modelId="{962F8151-B342-44FC-88AA-F16BDAD67B12}" type="pres">
      <dgm:prSet presAssocID="{253FEDD7-1C1F-43D4-BA95-CE67A98E6F9C}" presName="dummy2a" presStyleCnt="0"/>
      <dgm:spPr/>
    </dgm:pt>
    <dgm:pt modelId="{A073508D-4BBD-451B-B919-8FBB109AE1EF}" type="pres">
      <dgm:prSet presAssocID="{253FEDD7-1C1F-43D4-BA95-CE67A98E6F9C}" presName="dummy2b" presStyleCnt="0"/>
      <dgm:spPr/>
    </dgm:pt>
    <dgm:pt modelId="{E42F2E26-7FF9-4B91-BEF2-FD97FBD389CF}" type="pres">
      <dgm:prSet presAssocID="{253FEDD7-1C1F-43D4-BA95-CE67A98E6F9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DA19591-8EF3-40E2-9EB8-C05A8C351D37}" type="pres">
      <dgm:prSet presAssocID="{253FEDD7-1C1F-43D4-BA95-CE67A98E6F9C}" presName="wedge3" presStyleLbl="node1" presStyleIdx="2" presStyleCnt="3" custScaleX="104461"/>
      <dgm:spPr/>
      <dgm:t>
        <a:bodyPr/>
        <a:lstStyle/>
        <a:p>
          <a:endParaRPr lang="cs-CZ"/>
        </a:p>
      </dgm:t>
    </dgm:pt>
    <dgm:pt modelId="{2A527767-0BA7-4381-AB5C-712A25CCFACE}" type="pres">
      <dgm:prSet presAssocID="{253FEDD7-1C1F-43D4-BA95-CE67A98E6F9C}" presName="dummy3a" presStyleCnt="0"/>
      <dgm:spPr/>
    </dgm:pt>
    <dgm:pt modelId="{8B1D889D-F620-4C5D-9099-4638ECB74809}" type="pres">
      <dgm:prSet presAssocID="{253FEDD7-1C1F-43D4-BA95-CE67A98E6F9C}" presName="dummy3b" presStyleCnt="0"/>
      <dgm:spPr/>
    </dgm:pt>
    <dgm:pt modelId="{B251E360-BA38-477F-B0CA-41C109E3DD77}" type="pres">
      <dgm:prSet presAssocID="{253FEDD7-1C1F-43D4-BA95-CE67A98E6F9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9B5CDF-3588-4537-9B99-647A64EDBD30}" type="pres">
      <dgm:prSet presAssocID="{42628997-87F9-45D2-A907-DA2140D58EA4}" presName="arrowWedge1" presStyleLbl="fgSibTrans2D1" presStyleIdx="0" presStyleCnt="3"/>
      <dgm:spPr/>
    </dgm:pt>
    <dgm:pt modelId="{104527F8-ABB4-427B-9E35-0A6D03B96FFD}" type="pres">
      <dgm:prSet presAssocID="{E8E5BAAB-1A00-4BB5-8FCE-B42B1CC59F59}" presName="arrowWedge2" presStyleLbl="fgSibTrans2D1" presStyleIdx="1" presStyleCnt="3"/>
      <dgm:spPr/>
    </dgm:pt>
    <dgm:pt modelId="{34375C93-5352-43F1-8694-2925B96E7335}" type="pres">
      <dgm:prSet presAssocID="{969DF49F-3D08-4B99-9103-B58B4DC5DCE7}" presName="arrowWedge3" presStyleLbl="fgSibTrans2D1" presStyleIdx="2" presStyleCnt="3"/>
      <dgm:spPr/>
    </dgm:pt>
  </dgm:ptLst>
  <dgm:cxnLst>
    <dgm:cxn modelId="{CAA25A78-1A6E-4754-9DBD-88E1AE03CBDB}" type="presOf" srcId="{78AEA917-96D2-4523-A671-EDB7DB85F05E}" destId="{7E45A5D3-0B1E-4424-8053-C32C1D99983B}" srcOrd="0" destOrd="0" presId="urn:microsoft.com/office/officeart/2005/8/layout/cycle8"/>
    <dgm:cxn modelId="{368E5654-5B67-4300-9D73-78C8F303F97B}" type="presOf" srcId="{385C3C0B-08BA-4284-893E-89459A9BBC91}" destId="{B251E360-BA38-477F-B0CA-41C109E3DD77}" srcOrd="1" destOrd="0" presId="urn:microsoft.com/office/officeart/2005/8/layout/cycle8"/>
    <dgm:cxn modelId="{787D1D3E-830B-4111-A7C2-66586FB5D904}" srcId="{253FEDD7-1C1F-43D4-BA95-CE67A98E6F9C}" destId="{89345EDC-7265-4661-8EE8-7C679CF490D8}" srcOrd="1" destOrd="0" parTransId="{85BD511D-03AB-482D-9127-D4723C19BFF9}" sibTransId="{E8E5BAAB-1A00-4BB5-8FCE-B42B1CC59F59}"/>
    <dgm:cxn modelId="{434AE297-9E1E-44F9-986D-9889217B6323}" type="presOf" srcId="{89345EDC-7265-4661-8EE8-7C679CF490D8}" destId="{B73BE737-1F93-452D-BBE4-470EA5071F50}" srcOrd="0" destOrd="0" presId="urn:microsoft.com/office/officeart/2005/8/layout/cycle8"/>
    <dgm:cxn modelId="{46A78504-ABEC-4A68-82FD-41C697D31B83}" type="presOf" srcId="{78AEA917-96D2-4523-A671-EDB7DB85F05E}" destId="{FA41E583-7805-4CA8-8871-C60A3F418387}" srcOrd="1" destOrd="0" presId="urn:microsoft.com/office/officeart/2005/8/layout/cycle8"/>
    <dgm:cxn modelId="{507413EB-B3A4-446E-8D92-1658FF3A77E6}" srcId="{253FEDD7-1C1F-43D4-BA95-CE67A98E6F9C}" destId="{78AEA917-96D2-4523-A671-EDB7DB85F05E}" srcOrd="0" destOrd="0" parTransId="{218EB5F5-E8F3-4710-A3B1-4F294D9204F8}" sibTransId="{42628997-87F9-45D2-A907-DA2140D58EA4}"/>
    <dgm:cxn modelId="{9D4494E2-4902-4F66-B748-B4D83F445AD3}" srcId="{253FEDD7-1C1F-43D4-BA95-CE67A98E6F9C}" destId="{385C3C0B-08BA-4284-893E-89459A9BBC91}" srcOrd="2" destOrd="0" parTransId="{17038BCA-409D-4179-A8C1-F47D0FCA6E2F}" sibTransId="{969DF49F-3D08-4B99-9103-B58B4DC5DCE7}"/>
    <dgm:cxn modelId="{28459211-B966-4B0D-A536-4B8804B0C67A}" type="presOf" srcId="{253FEDD7-1C1F-43D4-BA95-CE67A98E6F9C}" destId="{88DFFD20-C9DC-4B0B-A616-CF8C1ABBC876}" srcOrd="0" destOrd="0" presId="urn:microsoft.com/office/officeart/2005/8/layout/cycle8"/>
    <dgm:cxn modelId="{CE8C6925-932E-482E-8D78-C11051BB89EF}" type="presOf" srcId="{385C3C0B-08BA-4284-893E-89459A9BBC91}" destId="{3DA19591-8EF3-40E2-9EB8-C05A8C351D37}" srcOrd="0" destOrd="0" presId="urn:microsoft.com/office/officeart/2005/8/layout/cycle8"/>
    <dgm:cxn modelId="{57BFC812-7415-40DE-BB0D-3211BE64F0D6}" type="presOf" srcId="{89345EDC-7265-4661-8EE8-7C679CF490D8}" destId="{E42F2E26-7FF9-4B91-BEF2-FD97FBD389CF}" srcOrd="1" destOrd="0" presId="urn:microsoft.com/office/officeart/2005/8/layout/cycle8"/>
    <dgm:cxn modelId="{292F3A0E-DA28-45AB-A077-05F7DB394D51}" type="presParOf" srcId="{88DFFD20-C9DC-4B0B-A616-CF8C1ABBC876}" destId="{7E45A5D3-0B1E-4424-8053-C32C1D99983B}" srcOrd="0" destOrd="0" presId="urn:microsoft.com/office/officeart/2005/8/layout/cycle8"/>
    <dgm:cxn modelId="{1830AB93-8097-42B0-A1FE-8F3B3ED6078F}" type="presParOf" srcId="{88DFFD20-C9DC-4B0B-A616-CF8C1ABBC876}" destId="{AF5A3E5F-526F-4404-89C5-D655B5AD5076}" srcOrd="1" destOrd="0" presId="urn:microsoft.com/office/officeart/2005/8/layout/cycle8"/>
    <dgm:cxn modelId="{07051D74-1E4E-4DD3-AC34-08857B810D17}" type="presParOf" srcId="{88DFFD20-C9DC-4B0B-A616-CF8C1ABBC876}" destId="{167F8DEC-8372-483B-B6EA-2AA22D24D16A}" srcOrd="2" destOrd="0" presId="urn:microsoft.com/office/officeart/2005/8/layout/cycle8"/>
    <dgm:cxn modelId="{029AB1B7-AA16-4D3B-84A3-98CF97613BBE}" type="presParOf" srcId="{88DFFD20-C9DC-4B0B-A616-CF8C1ABBC876}" destId="{FA41E583-7805-4CA8-8871-C60A3F418387}" srcOrd="3" destOrd="0" presId="urn:microsoft.com/office/officeart/2005/8/layout/cycle8"/>
    <dgm:cxn modelId="{03A4FB33-B4DA-4D9E-9EFA-C3CB79AC5ABB}" type="presParOf" srcId="{88DFFD20-C9DC-4B0B-A616-CF8C1ABBC876}" destId="{B73BE737-1F93-452D-BBE4-470EA5071F50}" srcOrd="4" destOrd="0" presId="urn:microsoft.com/office/officeart/2005/8/layout/cycle8"/>
    <dgm:cxn modelId="{52CD748D-5957-48CA-BB6F-DDF0D7648857}" type="presParOf" srcId="{88DFFD20-C9DC-4B0B-A616-CF8C1ABBC876}" destId="{962F8151-B342-44FC-88AA-F16BDAD67B12}" srcOrd="5" destOrd="0" presId="urn:microsoft.com/office/officeart/2005/8/layout/cycle8"/>
    <dgm:cxn modelId="{8F5F1DFF-D7BD-4755-9CF4-C0909183D273}" type="presParOf" srcId="{88DFFD20-C9DC-4B0B-A616-CF8C1ABBC876}" destId="{A073508D-4BBD-451B-B919-8FBB109AE1EF}" srcOrd="6" destOrd="0" presId="urn:microsoft.com/office/officeart/2005/8/layout/cycle8"/>
    <dgm:cxn modelId="{06F42544-E2B9-4E69-85F0-96F9FF39C5FD}" type="presParOf" srcId="{88DFFD20-C9DC-4B0B-A616-CF8C1ABBC876}" destId="{E42F2E26-7FF9-4B91-BEF2-FD97FBD389CF}" srcOrd="7" destOrd="0" presId="urn:microsoft.com/office/officeart/2005/8/layout/cycle8"/>
    <dgm:cxn modelId="{759F04C1-CF87-464F-B809-9DB37EC30C76}" type="presParOf" srcId="{88DFFD20-C9DC-4B0B-A616-CF8C1ABBC876}" destId="{3DA19591-8EF3-40E2-9EB8-C05A8C351D37}" srcOrd="8" destOrd="0" presId="urn:microsoft.com/office/officeart/2005/8/layout/cycle8"/>
    <dgm:cxn modelId="{04B07CA2-6070-438E-9B54-D8BA078AE9C4}" type="presParOf" srcId="{88DFFD20-C9DC-4B0B-A616-CF8C1ABBC876}" destId="{2A527767-0BA7-4381-AB5C-712A25CCFACE}" srcOrd="9" destOrd="0" presId="urn:microsoft.com/office/officeart/2005/8/layout/cycle8"/>
    <dgm:cxn modelId="{5FE7936C-6EFC-4856-8071-30953A128FCF}" type="presParOf" srcId="{88DFFD20-C9DC-4B0B-A616-CF8C1ABBC876}" destId="{8B1D889D-F620-4C5D-9099-4638ECB74809}" srcOrd="10" destOrd="0" presId="urn:microsoft.com/office/officeart/2005/8/layout/cycle8"/>
    <dgm:cxn modelId="{B0EF5041-3AE2-425B-B34A-E0A49BD95321}" type="presParOf" srcId="{88DFFD20-C9DC-4B0B-A616-CF8C1ABBC876}" destId="{B251E360-BA38-477F-B0CA-41C109E3DD77}" srcOrd="11" destOrd="0" presId="urn:microsoft.com/office/officeart/2005/8/layout/cycle8"/>
    <dgm:cxn modelId="{4F46D280-AA91-444D-BB2A-87E3A69461D8}" type="presParOf" srcId="{88DFFD20-C9DC-4B0B-A616-CF8C1ABBC876}" destId="{FC9B5CDF-3588-4537-9B99-647A64EDBD30}" srcOrd="12" destOrd="0" presId="urn:microsoft.com/office/officeart/2005/8/layout/cycle8"/>
    <dgm:cxn modelId="{DA06149C-DCCB-4EEB-8D00-FF679BA235DC}" type="presParOf" srcId="{88DFFD20-C9DC-4B0B-A616-CF8C1ABBC876}" destId="{104527F8-ABB4-427B-9E35-0A6D03B96FFD}" srcOrd="13" destOrd="0" presId="urn:microsoft.com/office/officeart/2005/8/layout/cycle8"/>
    <dgm:cxn modelId="{85217D7A-EA56-4D92-B422-5B789FE75835}" type="presParOf" srcId="{88DFFD20-C9DC-4B0B-A616-CF8C1ABBC876}" destId="{34375C93-5352-43F1-8694-2925B96E733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2F8369-49ED-41A0-992F-BBACA4FB950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91C5D11-0BBF-4FCA-A95A-BB1A1D1CC6BE}">
      <dgm:prSet phldrT="[Text]"/>
      <dgm:spPr/>
      <dgm:t>
        <a:bodyPr/>
        <a:lstStyle/>
        <a:p>
          <a:r>
            <a:rPr lang="cs-CZ" dirty="0" smtClean="0"/>
            <a:t>Žáci s problémy v chování</a:t>
          </a:r>
          <a:endParaRPr lang="cs-CZ" dirty="0"/>
        </a:p>
      </dgm:t>
    </dgm:pt>
    <dgm:pt modelId="{AB384D20-986B-4DC2-81A0-13D08D104B33}" type="parTrans" cxnId="{F457AA88-7D75-41F9-9103-4789DACD113A}">
      <dgm:prSet/>
      <dgm:spPr/>
      <dgm:t>
        <a:bodyPr/>
        <a:lstStyle/>
        <a:p>
          <a:endParaRPr lang="cs-CZ"/>
        </a:p>
      </dgm:t>
    </dgm:pt>
    <dgm:pt modelId="{385CE32F-BB21-4D71-9C1A-BB33323C7BC0}" type="sibTrans" cxnId="{F457AA88-7D75-41F9-9103-4789DACD113A}">
      <dgm:prSet/>
      <dgm:spPr/>
      <dgm:t>
        <a:bodyPr/>
        <a:lstStyle/>
        <a:p>
          <a:endParaRPr lang="cs-CZ"/>
        </a:p>
      </dgm:t>
    </dgm:pt>
    <dgm:pt modelId="{9559FFE2-FAA2-4525-8359-4A2CBBEA82C1}">
      <dgm:prSet phldrT="[Text]"/>
      <dgm:spPr/>
      <dgm:t>
        <a:bodyPr/>
        <a:lstStyle/>
        <a:p>
          <a:r>
            <a:rPr lang="cs-CZ" dirty="0" smtClean="0"/>
            <a:t>Žáci s poruchou chování</a:t>
          </a:r>
          <a:endParaRPr lang="cs-CZ" dirty="0"/>
        </a:p>
      </dgm:t>
    </dgm:pt>
    <dgm:pt modelId="{66C89357-D536-4A44-9954-90EE8F26F40E}" type="parTrans" cxnId="{CD6F2B18-200D-4A5B-8039-8F7DD2F2762B}">
      <dgm:prSet/>
      <dgm:spPr/>
      <dgm:t>
        <a:bodyPr/>
        <a:lstStyle/>
        <a:p>
          <a:endParaRPr lang="cs-CZ"/>
        </a:p>
      </dgm:t>
    </dgm:pt>
    <dgm:pt modelId="{AF167ED4-22B4-4F48-BECA-AE3230EE5C88}" type="sibTrans" cxnId="{CD6F2B18-200D-4A5B-8039-8F7DD2F2762B}">
      <dgm:prSet/>
      <dgm:spPr/>
      <dgm:t>
        <a:bodyPr/>
        <a:lstStyle/>
        <a:p>
          <a:endParaRPr lang="cs-CZ"/>
        </a:p>
      </dgm:t>
    </dgm:pt>
    <dgm:pt modelId="{0CAB7001-59CA-46FA-A115-2CDE0D77F65E}">
      <dgm:prSet phldrT="[Text]"/>
      <dgm:spPr/>
      <dgm:t>
        <a:bodyPr/>
        <a:lstStyle/>
        <a:p>
          <a:r>
            <a:rPr lang="cs-CZ" dirty="0" smtClean="0"/>
            <a:t>Žáci v riziku poruchy chování</a:t>
          </a:r>
          <a:endParaRPr lang="cs-CZ" dirty="0"/>
        </a:p>
      </dgm:t>
    </dgm:pt>
    <dgm:pt modelId="{5BDA89BE-9346-4CAA-BE4A-D13C451A4F9C}" type="sibTrans" cxnId="{6E6E9F45-8ECB-4839-AB4C-25FEABB1C0B9}">
      <dgm:prSet/>
      <dgm:spPr/>
      <dgm:t>
        <a:bodyPr/>
        <a:lstStyle/>
        <a:p>
          <a:endParaRPr lang="cs-CZ"/>
        </a:p>
      </dgm:t>
    </dgm:pt>
    <dgm:pt modelId="{DE6A5C67-B74A-4261-A9F8-C76D9A365937}" type="parTrans" cxnId="{6E6E9F45-8ECB-4839-AB4C-25FEABB1C0B9}">
      <dgm:prSet/>
      <dgm:spPr/>
      <dgm:t>
        <a:bodyPr/>
        <a:lstStyle/>
        <a:p>
          <a:endParaRPr lang="cs-CZ"/>
        </a:p>
      </dgm:t>
    </dgm:pt>
    <dgm:pt modelId="{3C4F92DE-EC14-493F-B82C-B1C3D23AC8E4}" type="pres">
      <dgm:prSet presAssocID="{F62F8369-49ED-41A0-992F-BBACA4FB950A}" presName="Name0" presStyleCnt="0">
        <dgm:presLayoutVars>
          <dgm:dir/>
          <dgm:animLvl val="lvl"/>
          <dgm:resizeHandles val="exact"/>
        </dgm:presLayoutVars>
      </dgm:prSet>
      <dgm:spPr/>
    </dgm:pt>
    <dgm:pt modelId="{9D5F3890-D500-49DF-8F40-414772F66031}" type="pres">
      <dgm:prSet presAssocID="{0CAB7001-59CA-46FA-A115-2CDE0D77F65E}" presName="parTxOnly" presStyleLbl="node1" presStyleIdx="0" presStyleCnt="3" custLinFactY="-53244" custLinFactNeighborX="-82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2A94E2-D4D2-4907-B7B3-0035CEB42626}" type="pres">
      <dgm:prSet presAssocID="{5BDA89BE-9346-4CAA-BE4A-D13C451A4F9C}" presName="parTxOnlySpace" presStyleCnt="0"/>
      <dgm:spPr/>
    </dgm:pt>
    <dgm:pt modelId="{5B3CE236-FFF9-4F8A-81DA-A0EB2C8EC7F9}" type="pres">
      <dgm:prSet presAssocID="{B91C5D11-0BBF-4FCA-A95A-BB1A1D1CC6BE}" presName="parTxOnly" presStyleLbl="node1" presStyleIdx="1" presStyleCnt="3" custLinFactNeighborX="33053" custLinFactNeighborY="-126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724497-2572-48F0-89C0-8249E7D412A1}" type="pres">
      <dgm:prSet presAssocID="{385CE32F-BB21-4D71-9C1A-BB33323C7BC0}" presName="parTxOnlySpace" presStyleCnt="0"/>
      <dgm:spPr/>
    </dgm:pt>
    <dgm:pt modelId="{66AC81F1-A42D-434B-A14D-3EB71A5B6CC6}" type="pres">
      <dgm:prSet presAssocID="{9559FFE2-FAA2-4525-8359-4A2CBBEA82C1}" presName="parTxOnly" presStyleLbl="node1" presStyleIdx="2" presStyleCnt="3" custLinFactX="1470" custLinFactNeighborX="100000" custLinFactNeighborY="-183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A2E222A-C2E0-4A1C-BD87-794CE2EF2741}" type="presOf" srcId="{F62F8369-49ED-41A0-992F-BBACA4FB950A}" destId="{3C4F92DE-EC14-493F-B82C-B1C3D23AC8E4}" srcOrd="0" destOrd="0" presId="urn:microsoft.com/office/officeart/2005/8/layout/chevron1"/>
    <dgm:cxn modelId="{9A59F342-DFD7-49AB-8479-4C55230D1ADB}" type="presOf" srcId="{B91C5D11-0BBF-4FCA-A95A-BB1A1D1CC6BE}" destId="{5B3CE236-FFF9-4F8A-81DA-A0EB2C8EC7F9}" srcOrd="0" destOrd="0" presId="urn:microsoft.com/office/officeart/2005/8/layout/chevron1"/>
    <dgm:cxn modelId="{FE617702-A291-4723-8C1C-6E2A4CB9C9F7}" type="presOf" srcId="{9559FFE2-FAA2-4525-8359-4A2CBBEA82C1}" destId="{66AC81F1-A42D-434B-A14D-3EB71A5B6CC6}" srcOrd="0" destOrd="0" presId="urn:microsoft.com/office/officeart/2005/8/layout/chevron1"/>
    <dgm:cxn modelId="{CD6F2B18-200D-4A5B-8039-8F7DD2F2762B}" srcId="{F62F8369-49ED-41A0-992F-BBACA4FB950A}" destId="{9559FFE2-FAA2-4525-8359-4A2CBBEA82C1}" srcOrd="2" destOrd="0" parTransId="{66C89357-D536-4A44-9954-90EE8F26F40E}" sibTransId="{AF167ED4-22B4-4F48-BECA-AE3230EE5C88}"/>
    <dgm:cxn modelId="{F457AA88-7D75-41F9-9103-4789DACD113A}" srcId="{F62F8369-49ED-41A0-992F-BBACA4FB950A}" destId="{B91C5D11-0BBF-4FCA-A95A-BB1A1D1CC6BE}" srcOrd="1" destOrd="0" parTransId="{AB384D20-986B-4DC2-81A0-13D08D104B33}" sibTransId="{385CE32F-BB21-4D71-9C1A-BB33323C7BC0}"/>
    <dgm:cxn modelId="{6E6E9F45-8ECB-4839-AB4C-25FEABB1C0B9}" srcId="{F62F8369-49ED-41A0-992F-BBACA4FB950A}" destId="{0CAB7001-59CA-46FA-A115-2CDE0D77F65E}" srcOrd="0" destOrd="0" parTransId="{DE6A5C67-B74A-4261-A9F8-C76D9A365937}" sibTransId="{5BDA89BE-9346-4CAA-BE4A-D13C451A4F9C}"/>
    <dgm:cxn modelId="{B291AA0E-9A7F-469D-832A-BF94300CB339}" type="presOf" srcId="{0CAB7001-59CA-46FA-A115-2CDE0D77F65E}" destId="{9D5F3890-D500-49DF-8F40-414772F66031}" srcOrd="0" destOrd="0" presId="urn:microsoft.com/office/officeart/2005/8/layout/chevron1"/>
    <dgm:cxn modelId="{52D21B9A-1A4A-4396-A3A1-84A35D6E387C}" type="presParOf" srcId="{3C4F92DE-EC14-493F-B82C-B1C3D23AC8E4}" destId="{9D5F3890-D500-49DF-8F40-414772F66031}" srcOrd="0" destOrd="0" presId="urn:microsoft.com/office/officeart/2005/8/layout/chevron1"/>
    <dgm:cxn modelId="{8B3492B4-E93B-4514-8BB1-B3B94726FC78}" type="presParOf" srcId="{3C4F92DE-EC14-493F-B82C-B1C3D23AC8E4}" destId="{DD2A94E2-D4D2-4907-B7B3-0035CEB42626}" srcOrd="1" destOrd="0" presId="urn:microsoft.com/office/officeart/2005/8/layout/chevron1"/>
    <dgm:cxn modelId="{DD074D5D-2486-4F21-841E-76DED4CE2174}" type="presParOf" srcId="{3C4F92DE-EC14-493F-B82C-B1C3D23AC8E4}" destId="{5B3CE236-FFF9-4F8A-81DA-A0EB2C8EC7F9}" srcOrd="2" destOrd="0" presId="urn:microsoft.com/office/officeart/2005/8/layout/chevron1"/>
    <dgm:cxn modelId="{B8188065-AA93-41E8-9B17-AA0C004E1A5F}" type="presParOf" srcId="{3C4F92DE-EC14-493F-B82C-B1C3D23AC8E4}" destId="{28724497-2572-48F0-89C0-8249E7D412A1}" srcOrd="3" destOrd="0" presId="urn:microsoft.com/office/officeart/2005/8/layout/chevron1"/>
    <dgm:cxn modelId="{E32ED2C2-9DAB-4B6D-9F46-8784B61B0A96}" type="presParOf" srcId="{3C4F92DE-EC14-493F-B82C-B1C3D23AC8E4}" destId="{66AC81F1-A42D-434B-A14D-3EB71A5B6CC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2F8369-49ED-41A0-992F-BBACA4FB950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91C5D11-0BBF-4FCA-A95A-BB1A1D1CC6BE}">
      <dgm:prSet phldrT="[Text]"/>
      <dgm:spPr/>
      <dgm:t>
        <a:bodyPr/>
        <a:lstStyle/>
        <a:p>
          <a:r>
            <a:rPr lang="cs-CZ" dirty="0" smtClean="0"/>
            <a:t>Problémy v chování</a:t>
          </a:r>
          <a:endParaRPr lang="cs-CZ" dirty="0"/>
        </a:p>
      </dgm:t>
    </dgm:pt>
    <dgm:pt modelId="{AB384D20-986B-4DC2-81A0-13D08D104B33}" type="parTrans" cxnId="{F457AA88-7D75-41F9-9103-4789DACD113A}">
      <dgm:prSet/>
      <dgm:spPr/>
      <dgm:t>
        <a:bodyPr/>
        <a:lstStyle/>
        <a:p>
          <a:endParaRPr lang="cs-CZ"/>
        </a:p>
      </dgm:t>
    </dgm:pt>
    <dgm:pt modelId="{385CE32F-BB21-4D71-9C1A-BB33323C7BC0}" type="sibTrans" cxnId="{F457AA88-7D75-41F9-9103-4789DACD113A}">
      <dgm:prSet/>
      <dgm:spPr/>
      <dgm:t>
        <a:bodyPr/>
        <a:lstStyle/>
        <a:p>
          <a:endParaRPr lang="cs-CZ"/>
        </a:p>
      </dgm:t>
    </dgm:pt>
    <dgm:pt modelId="{9559FFE2-FAA2-4525-8359-4A2CBBEA82C1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cs-CZ" dirty="0" smtClean="0"/>
            <a:t>Porucha chování</a:t>
          </a:r>
          <a:endParaRPr lang="cs-CZ" dirty="0"/>
        </a:p>
      </dgm:t>
    </dgm:pt>
    <dgm:pt modelId="{66C89357-D536-4A44-9954-90EE8F26F40E}" type="parTrans" cxnId="{CD6F2B18-200D-4A5B-8039-8F7DD2F2762B}">
      <dgm:prSet/>
      <dgm:spPr/>
      <dgm:t>
        <a:bodyPr/>
        <a:lstStyle/>
        <a:p>
          <a:endParaRPr lang="cs-CZ"/>
        </a:p>
      </dgm:t>
    </dgm:pt>
    <dgm:pt modelId="{AF167ED4-22B4-4F48-BECA-AE3230EE5C88}" type="sibTrans" cxnId="{CD6F2B18-200D-4A5B-8039-8F7DD2F2762B}">
      <dgm:prSet/>
      <dgm:spPr/>
      <dgm:t>
        <a:bodyPr/>
        <a:lstStyle/>
        <a:p>
          <a:endParaRPr lang="cs-CZ"/>
        </a:p>
      </dgm:t>
    </dgm:pt>
    <dgm:pt modelId="{0CAB7001-59CA-46FA-A115-2CDE0D77F65E}">
      <dgm:prSet phldrT="[Text]"/>
      <dgm:spPr/>
      <dgm:t>
        <a:bodyPr/>
        <a:lstStyle/>
        <a:p>
          <a:r>
            <a:rPr lang="cs-CZ" dirty="0" smtClean="0"/>
            <a:t>Riziko</a:t>
          </a:r>
          <a:endParaRPr lang="cs-CZ" dirty="0"/>
        </a:p>
      </dgm:t>
    </dgm:pt>
    <dgm:pt modelId="{5BDA89BE-9346-4CAA-BE4A-D13C451A4F9C}" type="sibTrans" cxnId="{6E6E9F45-8ECB-4839-AB4C-25FEABB1C0B9}">
      <dgm:prSet/>
      <dgm:spPr/>
      <dgm:t>
        <a:bodyPr/>
        <a:lstStyle/>
        <a:p>
          <a:endParaRPr lang="cs-CZ"/>
        </a:p>
      </dgm:t>
    </dgm:pt>
    <dgm:pt modelId="{DE6A5C67-B74A-4261-A9F8-C76D9A365937}" type="parTrans" cxnId="{6E6E9F45-8ECB-4839-AB4C-25FEABB1C0B9}">
      <dgm:prSet/>
      <dgm:spPr/>
      <dgm:t>
        <a:bodyPr/>
        <a:lstStyle/>
        <a:p>
          <a:endParaRPr lang="cs-CZ"/>
        </a:p>
      </dgm:t>
    </dgm:pt>
    <dgm:pt modelId="{3C4F92DE-EC14-493F-B82C-B1C3D23AC8E4}" type="pres">
      <dgm:prSet presAssocID="{F62F8369-49ED-41A0-992F-BBACA4FB950A}" presName="Name0" presStyleCnt="0">
        <dgm:presLayoutVars>
          <dgm:dir/>
          <dgm:animLvl val="lvl"/>
          <dgm:resizeHandles val="exact"/>
        </dgm:presLayoutVars>
      </dgm:prSet>
      <dgm:spPr/>
    </dgm:pt>
    <dgm:pt modelId="{9D5F3890-D500-49DF-8F40-414772F66031}" type="pres">
      <dgm:prSet presAssocID="{0CAB7001-59CA-46FA-A115-2CDE0D77F65E}" presName="parTxOnly" presStyleLbl="node1" presStyleIdx="0" presStyleCnt="3" custLinFactY="-53244" custLinFactNeighborX="-82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2A94E2-D4D2-4907-B7B3-0035CEB42626}" type="pres">
      <dgm:prSet presAssocID="{5BDA89BE-9346-4CAA-BE4A-D13C451A4F9C}" presName="parTxOnlySpace" presStyleCnt="0"/>
      <dgm:spPr/>
    </dgm:pt>
    <dgm:pt modelId="{5B3CE236-FFF9-4F8A-81DA-A0EB2C8EC7F9}" type="pres">
      <dgm:prSet presAssocID="{B91C5D11-0BBF-4FCA-A95A-BB1A1D1CC6BE}" presName="parTxOnly" presStyleLbl="node1" presStyleIdx="1" presStyleCnt="3" custLinFactNeighborX="-352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724497-2572-48F0-89C0-8249E7D412A1}" type="pres">
      <dgm:prSet presAssocID="{385CE32F-BB21-4D71-9C1A-BB33323C7BC0}" presName="parTxOnlySpace" presStyleCnt="0"/>
      <dgm:spPr/>
    </dgm:pt>
    <dgm:pt modelId="{66AC81F1-A42D-434B-A14D-3EB71A5B6CC6}" type="pres">
      <dgm:prSet presAssocID="{9559FFE2-FAA2-4525-8359-4A2CBBEA82C1}" presName="parTxOnly" presStyleLbl="node1" presStyleIdx="2" presStyleCnt="3" custLinFactX="1470" custLinFactNeighborX="100000" custLinFactNeighborY="-183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6F2B18-200D-4A5B-8039-8F7DD2F2762B}" srcId="{F62F8369-49ED-41A0-992F-BBACA4FB950A}" destId="{9559FFE2-FAA2-4525-8359-4A2CBBEA82C1}" srcOrd="2" destOrd="0" parTransId="{66C89357-D536-4A44-9954-90EE8F26F40E}" sibTransId="{AF167ED4-22B4-4F48-BECA-AE3230EE5C88}"/>
    <dgm:cxn modelId="{E6C5F17F-6E7F-4BEB-B628-348F1973E6DE}" type="presOf" srcId="{B91C5D11-0BBF-4FCA-A95A-BB1A1D1CC6BE}" destId="{5B3CE236-FFF9-4F8A-81DA-A0EB2C8EC7F9}" srcOrd="0" destOrd="0" presId="urn:microsoft.com/office/officeart/2005/8/layout/chevron1"/>
    <dgm:cxn modelId="{417FC8B8-E47D-45AD-AB20-AB21B9A8496B}" type="presOf" srcId="{F62F8369-49ED-41A0-992F-BBACA4FB950A}" destId="{3C4F92DE-EC14-493F-B82C-B1C3D23AC8E4}" srcOrd="0" destOrd="0" presId="urn:microsoft.com/office/officeart/2005/8/layout/chevron1"/>
    <dgm:cxn modelId="{F457AA88-7D75-41F9-9103-4789DACD113A}" srcId="{F62F8369-49ED-41A0-992F-BBACA4FB950A}" destId="{B91C5D11-0BBF-4FCA-A95A-BB1A1D1CC6BE}" srcOrd="1" destOrd="0" parTransId="{AB384D20-986B-4DC2-81A0-13D08D104B33}" sibTransId="{385CE32F-BB21-4D71-9C1A-BB33323C7BC0}"/>
    <dgm:cxn modelId="{0E3928AA-7851-4B1E-BCE1-9B3529A7A9AF}" type="presOf" srcId="{9559FFE2-FAA2-4525-8359-4A2CBBEA82C1}" destId="{66AC81F1-A42D-434B-A14D-3EB71A5B6CC6}" srcOrd="0" destOrd="0" presId="urn:microsoft.com/office/officeart/2005/8/layout/chevron1"/>
    <dgm:cxn modelId="{C544645A-5B40-4271-83F2-B99046B1FDDF}" type="presOf" srcId="{0CAB7001-59CA-46FA-A115-2CDE0D77F65E}" destId="{9D5F3890-D500-49DF-8F40-414772F66031}" srcOrd="0" destOrd="0" presId="urn:microsoft.com/office/officeart/2005/8/layout/chevron1"/>
    <dgm:cxn modelId="{6E6E9F45-8ECB-4839-AB4C-25FEABB1C0B9}" srcId="{F62F8369-49ED-41A0-992F-BBACA4FB950A}" destId="{0CAB7001-59CA-46FA-A115-2CDE0D77F65E}" srcOrd="0" destOrd="0" parTransId="{DE6A5C67-B74A-4261-A9F8-C76D9A365937}" sibTransId="{5BDA89BE-9346-4CAA-BE4A-D13C451A4F9C}"/>
    <dgm:cxn modelId="{7369DCF9-3D2A-4358-A22F-082D5D80C5CD}" type="presParOf" srcId="{3C4F92DE-EC14-493F-B82C-B1C3D23AC8E4}" destId="{9D5F3890-D500-49DF-8F40-414772F66031}" srcOrd="0" destOrd="0" presId="urn:microsoft.com/office/officeart/2005/8/layout/chevron1"/>
    <dgm:cxn modelId="{AD661455-FD16-4C8B-B542-1669B4720F64}" type="presParOf" srcId="{3C4F92DE-EC14-493F-B82C-B1C3D23AC8E4}" destId="{DD2A94E2-D4D2-4907-B7B3-0035CEB42626}" srcOrd="1" destOrd="0" presId="urn:microsoft.com/office/officeart/2005/8/layout/chevron1"/>
    <dgm:cxn modelId="{38CAD388-7F45-44F5-8037-A40B51DF4CB4}" type="presParOf" srcId="{3C4F92DE-EC14-493F-B82C-B1C3D23AC8E4}" destId="{5B3CE236-FFF9-4F8A-81DA-A0EB2C8EC7F9}" srcOrd="2" destOrd="0" presId="urn:microsoft.com/office/officeart/2005/8/layout/chevron1"/>
    <dgm:cxn modelId="{D105541C-C55B-4769-A1F9-A82380A6EF3B}" type="presParOf" srcId="{3C4F92DE-EC14-493F-B82C-B1C3D23AC8E4}" destId="{28724497-2572-48F0-89C0-8249E7D412A1}" srcOrd="3" destOrd="0" presId="urn:microsoft.com/office/officeart/2005/8/layout/chevron1"/>
    <dgm:cxn modelId="{75E1555C-1169-43C4-99D5-4A1793C0DEF1}" type="presParOf" srcId="{3C4F92DE-EC14-493F-B82C-B1C3D23AC8E4}" destId="{66AC81F1-A42D-434B-A14D-3EB71A5B6CC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F6F620-48A3-4744-AF34-35835E0C354B}" type="doc">
      <dgm:prSet loTypeId="urn:microsoft.com/office/officeart/2005/8/layout/funnel1" loCatId="relationship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D1EF9AA1-4B77-4FC9-953A-E26DA09071F2}">
      <dgm:prSet phldrT="[Text]"/>
      <dgm:spPr/>
      <dgm:t>
        <a:bodyPr/>
        <a:lstStyle/>
        <a:p>
          <a:endParaRPr lang="cs-CZ" dirty="0"/>
        </a:p>
      </dgm:t>
    </dgm:pt>
    <dgm:pt modelId="{DC5424F7-7BD1-41B2-B981-8D4BBC2AF5FF}" type="parTrans" cxnId="{8C607398-5670-4A5A-8C1A-7CC0582E6E46}">
      <dgm:prSet/>
      <dgm:spPr/>
      <dgm:t>
        <a:bodyPr/>
        <a:lstStyle/>
        <a:p>
          <a:endParaRPr lang="cs-CZ"/>
        </a:p>
      </dgm:t>
    </dgm:pt>
    <dgm:pt modelId="{9CC3329D-3E97-4D3D-8F1F-5EF585C968AE}" type="sibTrans" cxnId="{8C607398-5670-4A5A-8C1A-7CC0582E6E46}">
      <dgm:prSet/>
      <dgm:spPr/>
      <dgm:t>
        <a:bodyPr/>
        <a:lstStyle/>
        <a:p>
          <a:endParaRPr lang="cs-CZ"/>
        </a:p>
      </dgm:t>
    </dgm:pt>
    <dgm:pt modelId="{2EFDFC7C-AFA2-4AB2-BA44-C60F85BC018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b="1" dirty="0" smtClean="0"/>
            <a:t>Vylučování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b="1" dirty="0" smtClean="0"/>
            <a:t>- střídání škol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dirty="0"/>
        </a:p>
      </dgm:t>
    </dgm:pt>
    <dgm:pt modelId="{04738A1E-4490-4669-BF32-DDE381E09599}" type="parTrans" cxnId="{9B0B62E8-BDC4-4C5B-B772-AD58A90F4A44}">
      <dgm:prSet/>
      <dgm:spPr/>
      <dgm:t>
        <a:bodyPr/>
        <a:lstStyle/>
        <a:p>
          <a:endParaRPr lang="cs-CZ"/>
        </a:p>
      </dgm:t>
    </dgm:pt>
    <dgm:pt modelId="{8429D876-E09A-4245-B198-F9538C6DC7CA}" type="sibTrans" cxnId="{9B0B62E8-BDC4-4C5B-B772-AD58A90F4A44}">
      <dgm:prSet/>
      <dgm:spPr/>
      <dgm:t>
        <a:bodyPr/>
        <a:lstStyle/>
        <a:p>
          <a:endParaRPr lang="cs-CZ"/>
        </a:p>
      </dgm:t>
    </dgm:pt>
    <dgm:pt modelId="{D9EB2F9B-619F-479E-BC36-B6C2E45DAAFD}">
      <dgm:prSet phldrT="[Text]" custT="1"/>
      <dgm:spPr/>
      <dgm:t>
        <a:bodyPr/>
        <a:lstStyle/>
        <a:p>
          <a:r>
            <a:rPr lang="cs-CZ" sz="1200" b="1" dirty="0" smtClean="0"/>
            <a:t>Odmítání školy, rozvoj poruchy chování</a:t>
          </a:r>
          <a:endParaRPr lang="cs-CZ" sz="1200" dirty="0"/>
        </a:p>
      </dgm:t>
    </dgm:pt>
    <dgm:pt modelId="{69DF4B1F-0DD7-4FDB-83BA-68D05A4473FA}" type="parTrans" cxnId="{8749310A-BD8C-4147-BBD9-078D6ECD7D1B}">
      <dgm:prSet/>
      <dgm:spPr/>
      <dgm:t>
        <a:bodyPr/>
        <a:lstStyle/>
        <a:p>
          <a:endParaRPr lang="cs-CZ"/>
        </a:p>
      </dgm:t>
    </dgm:pt>
    <dgm:pt modelId="{A038C5CC-662D-4B03-A818-87E257D4B387}" type="sibTrans" cxnId="{8749310A-BD8C-4147-BBD9-078D6ECD7D1B}">
      <dgm:prSet/>
      <dgm:spPr/>
      <dgm:t>
        <a:bodyPr/>
        <a:lstStyle/>
        <a:p>
          <a:endParaRPr lang="cs-CZ"/>
        </a:p>
      </dgm:t>
    </dgm:pt>
    <dgm:pt modelId="{3A0572DE-8404-4A3A-B735-2572CB825A4E}">
      <dgm:prSet custT="1"/>
      <dgm:spPr/>
      <dgm:t>
        <a:bodyPr/>
        <a:lstStyle/>
        <a:p>
          <a:r>
            <a:rPr lang="cs-CZ" sz="1400" b="1" dirty="0" smtClean="0"/>
            <a:t>Porucha chování,</a:t>
          </a:r>
        </a:p>
        <a:p>
          <a:r>
            <a:rPr lang="cs-CZ" sz="1400" b="1" dirty="0" smtClean="0"/>
            <a:t>Ústavní výchova </a:t>
          </a:r>
        </a:p>
        <a:p>
          <a:r>
            <a:rPr lang="cs-CZ" sz="1400" b="1" dirty="0" smtClean="0"/>
            <a:t>Ochranná výchova</a:t>
          </a:r>
          <a:endParaRPr lang="cs-CZ" sz="1400" dirty="0"/>
        </a:p>
      </dgm:t>
    </dgm:pt>
    <dgm:pt modelId="{1BD8B5E2-EB0C-4CBE-8AC8-1B965B7D82AF}" type="parTrans" cxnId="{5F94C674-4288-427A-8BD4-8A3C645F3859}">
      <dgm:prSet/>
      <dgm:spPr/>
      <dgm:t>
        <a:bodyPr/>
        <a:lstStyle/>
        <a:p>
          <a:endParaRPr lang="cs-CZ"/>
        </a:p>
      </dgm:t>
    </dgm:pt>
    <dgm:pt modelId="{8D4B5C52-3FCA-4804-B4EA-15B04C816963}" type="sibTrans" cxnId="{5F94C674-4288-427A-8BD4-8A3C645F3859}">
      <dgm:prSet/>
      <dgm:spPr/>
      <dgm:t>
        <a:bodyPr/>
        <a:lstStyle/>
        <a:p>
          <a:endParaRPr lang="cs-CZ"/>
        </a:p>
      </dgm:t>
    </dgm:pt>
    <dgm:pt modelId="{9E5007B2-A53D-41B7-9698-6B4452FC5557}" type="pres">
      <dgm:prSet presAssocID="{44F6F620-48A3-4744-AF34-35835E0C354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A1898E6-3715-45E7-8557-8EEE71C9D4AB}" type="pres">
      <dgm:prSet presAssocID="{44F6F620-48A3-4744-AF34-35835E0C354B}" presName="ellipse" presStyleLbl="trBgShp" presStyleIdx="0" presStyleCnt="1" custScaleX="273382" custScaleY="115900" custLinFactNeighborX="-1117" custLinFactNeighborY="-5349"/>
      <dgm:spPr/>
      <dgm:t>
        <a:bodyPr/>
        <a:lstStyle/>
        <a:p>
          <a:endParaRPr lang="cs-CZ"/>
        </a:p>
      </dgm:t>
    </dgm:pt>
    <dgm:pt modelId="{C325FC90-37A7-4E71-8343-7B1EAEFE9696}" type="pres">
      <dgm:prSet presAssocID="{44F6F620-48A3-4744-AF34-35835E0C354B}" presName="arrow1" presStyleLbl="fgShp" presStyleIdx="0" presStyleCnt="1" custScaleY="339673" custLinFactY="27220" custLinFactNeighborX="-838" custLinFactNeighborY="100000"/>
      <dgm:spPr/>
      <dgm:t>
        <a:bodyPr/>
        <a:lstStyle/>
        <a:p>
          <a:endParaRPr lang="cs-CZ"/>
        </a:p>
      </dgm:t>
    </dgm:pt>
    <dgm:pt modelId="{2D73964C-D779-4BC1-9494-175A2FE609C2}" type="pres">
      <dgm:prSet presAssocID="{44F6F620-48A3-4744-AF34-35835E0C354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B8C6BA-CA3E-411D-B575-34A6A5AC51E2}" type="pres">
      <dgm:prSet presAssocID="{2EFDFC7C-AFA2-4AB2-BA44-C60F85BC0187}" presName="item1" presStyleLbl="node1" presStyleIdx="0" presStyleCnt="3" custScaleX="2508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134513-A24A-4E89-9214-E3634B894761}" type="pres">
      <dgm:prSet presAssocID="{D9EB2F9B-619F-479E-BC36-B6C2E45DAAFD}" presName="item2" presStyleLbl="node1" presStyleIdx="1" presStyleCnt="3" custScaleX="320598" custLinFactNeighborX="-15627" custLinFactNeighborY="-459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A756C9-C84A-43CE-9C57-478CDB68D1FE}" type="pres">
      <dgm:prSet presAssocID="{3A0572DE-8404-4A3A-B735-2572CB825A4E}" presName="item3" presStyleLbl="node1" presStyleIdx="2" presStyleCnt="3" custScaleX="290131" custLinFactX="37056" custLinFactNeighborX="100000" custLinFactNeighborY="-2226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5010E7-CD5E-4DBC-BC5D-A3748DFAEB1D}" type="pres">
      <dgm:prSet presAssocID="{44F6F620-48A3-4744-AF34-35835E0C354B}" presName="funnel" presStyleLbl="trAlignAcc1" presStyleIdx="0" presStyleCnt="1" custFlipVert="0" custScaleX="276759" custScaleY="116951" custLinFactNeighborX="1210" custLinFactNeighborY="1973"/>
      <dgm:spPr/>
      <dgm:t>
        <a:bodyPr/>
        <a:lstStyle/>
        <a:p>
          <a:endParaRPr lang="cs-CZ"/>
        </a:p>
      </dgm:t>
    </dgm:pt>
  </dgm:ptLst>
  <dgm:cxnLst>
    <dgm:cxn modelId="{9B0B62E8-BDC4-4C5B-B772-AD58A90F4A44}" srcId="{44F6F620-48A3-4744-AF34-35835E0C354B}" destId="{2EFDFC7C-AFA2-4AB2-BA44-C60F85BC0187}" srcOrd="1" destOrd="0" parTransId="{04738A1E-4490-4669-BF32-DDE381E09599}" sibTransId="{8429D876-E09A-4245-B198-F9538C6DC7CA}"/>
    <dgm:cxn modelId="{8C607398-5670-4A5A-8C1A-7CC0582E6E46}" srcId="{44F6F620-48A3-4744-AF34-35835E0C354B}" destId="{D1EF9AA1-4B77-4FC9-953A-E26DA09071F2}" srcOrd="0" destOrd="0" parTransId="{DC5424F7-7BD1-41B2-B981-8D4BBC2AF5FF}" sibTransId="{9CC3329D-3E97-4D3D-8F1F-5EF585C968AE}"/>
    <dgm:cxn modelId="{ED171AE6-DA9B-43C5-8226-1B16B3499D11}" type="presOf" srcId="{D1EF9AA1-4B77-4FC9-953A-E26DA09071F2}" destId="{88A756C9-C84A-43CE-9C57-478CDB68D1FE}" srcOrd="0" destOrd="0" presId="urn:microsoft.com/office/officeart/2005/8/layout/funnel1"/>
    <dgm:cxn modelId="{5F94C674-4288-427A-8BD4-8A3C645F3859}" srcId="{44F6F620-48A3-4744-AF34-35835E0C354B}" destId="{3A0572DE-8404-4A3A-B735-2572CB825A4E}" srcOrd="3" destOrd="0" parTransId="{1BD8B5E2-EB0C-4CBE-8AC8-1B965B7D82AF}" sibTransId="{8D4B5C52-3FCA-4804-B4EA-15B04C816963}"/>
    <dgm:cxn modelId="{DE0735F6-379A-40C3-BE41-41A8B19F6ACA}" type="presOf" srcId="{2EFDFC7C-AFA2-4AB2-BA44-C60F85BC0187}" destId="{7D134513-A24A-4E89-9214-E3634B894761}" srcOrd="0" destOrd="0" presId="urn:microsoft.com/office/officeart/2005/8/layout/funnel1"/>
    <dgm:cxn modelId="{8749310A-BD8C-4147-BBD9-078D6ECD7D1B}" srcId="{44F6F620-48A3-4744-AF34-35835E0C354B}" destId="{D9EB2F9B-619F-479E-BC36-B6C2E45DAAFD}" srcOrd="2" destOrd="0" parTransId="{69DF4B1F-0DD7-4FDB-83BA-68D05A4473FA}" sibTransId="{A038C5CC-662D-4B03-A818-87E257D4B387}"/>
    <dgm:cxn modelId="{A9DB23C0-FB5A-4ABF-B267-C31E3F1D30CF}" type="presOf" srcId="{44F6F620-48A3-4744-AF34-35835E0C354B}" destId="{9E5007B2-A53D-41B7-9698-6B4452FC5557}" srcOrd="0" destOrd="0" presId="urn:microsoft.com/office/officeart/2005/8/layout/funnel1"/>
    <dgm:cxn modelId="{E69BDA3F-A8BA-43FD-B007-533F23653C5C}" type="presOf" srcId="{3A0572DE-8404-4A3A-B735-2572CB825A4E}" destId="{2D73964C-D779-4BC1-9494-175A2FE609C2}" srcOrd="0" destOrd="0" presId="urn:microsoft.com/office/officeart/2005/8/layout/funnel1"/>
    <dgm:cxn modelId="{8A605CAB-A391-4AAC-8EB8-60F20AEC59E0}" type="presOf" srcId="{D9EB2F9B-619F-479E-BC36-B6C2E45DAAFD}" destId="{EDB8C6BA-CA3E-411D-B575-34A6A5AC51E2}" srcOrd="0" destOrd="0" presId="urn:microsoft.com/office/officeart/2005/8/layout/funnel1"/>
    <dgm:cxn modelId="{D68E8A6E-B4F1-431F-BAA2-F4B5F59C7F44}" type="presParOf" srcId="{9E5007B2-A53D-41B7-9698-6B4452FC5557}" destId="{FA1898E6-3715-45E7-8557-8EEE71C9D4AB}" srcOrd="0" destOrd="0" presId="urn:microsoft.com/office/officeart/2005/8/layout/funnel1"/>
    <dgm:cxn modelId="{5E2BC14A-F683-4F8C-989D-730A37669A8E}" type="presParOf" srcId="{9E5007B2-A53D-41B7-9698-6B4452FC5557}" destId="{C325FC90-37A7-4E71-8343-7B1EAEFE9696}" srcOrd="1" destOrd="0" presId="urn:microsoft.com/office/officeart/2005/8/layout/funnel1"/>
    <dgm:cxn modelId="{6DE67E40-8D64-4466-8D46-95C84DEC0DFF}" type="presParOf" srcId="{9E5007B2-A53D-41B7-9698-6B4452FC5557}" destId="{2D73964C-D779-4BC1-9494-175A2FE609C2}" srcOrd="2" destOrd="0" presId="urn:microsoft.com/office/officeart/2005/8/layout/funnel1"/>
    <dgm:cxn modelId="{4D372456-2C3A-4E17-8893-63BA5467A224}" type="presParOf" srcId="{9E5007B2-A53D-41B7-9698-6B4452FC5557}" destId="{EDB8C6BA-CA3E-411D-B575-34A6A5AC51E2}" srcOrd="3" destOrd="0" presId="urn:microsoft.com/office/officeart/2005/8/layout/funnel1"/>
    <dgm:cxn modelId="{9243C652-9AD1-4B9E-904E-FA50050AD403}" type="presParOf" srcId="{9E5007B2-A53D-41B7-9698-6B4452FC5557}" destId="{7D134513-A24A-4E89-9214-E3634B894761}" srcOrd="4" destOrd="0" presId="urn:microsoft.com/office/officeart/2005/8/layout/funnel1"/>
    <dgm:cxn modelId="{F0F329A1-59C5-453A-8E0F-B06E7A850A1A}" type="presParOf" srcId="{9E5007B2-A53D-41B7-9698-6B4452FC5557}" destId="{88A756C9-C84A-43CE-9C57-478CDB68D1FE}" srcOrd="5" destOrd="0" presId="urn:microsoft.com/office/officeart/2005/8/layout/funnel1"/>
    <dgm:cxn modelId="{22B2A5B6-849F-497C-8A9A-6DCEE6C4C735}" type="presParOf" srcId="{9E5007B2-A53D-41B7-9698-6B4452FC5557}" destId="{7E5010E7-CD5E-4DBC-BC5D-A3748DFAEB1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698BB6-7747-4BEC-B918-CF236EAA317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DD6FECCF-6711-413E-87FF-84889CA841E8}">
      <dgm:prSet phldrT="[Text]"/>
      <dgm:spPr/>
      <dgm:t>
        <a:bodyPr/>
        <a:lstStyle/>
        <a:p>
          <a:r>
            <a:rPr lang="cs-CZ" dirty="0" smtClean="0"/>
            <a:t>Rizika</a:t>
          </a:r>
        </a:p>
        <a:p>
          <a:r>
            <a:rPr lang="cs-CZ" dirty="0" smtClean="0"/>
            <a:t>PCH</a:t>
          </a:r>
          <a:endParaRPr lang="cs-CZ" dirty="0"/>
        </a:p>
      </dgm:t>
    </dgm:pt>
    <dgm:pt modelId="{77AFC0DB-5985-4DAD-AE75-D75D1E87C57A}" type="parTrans" cxnId="{9C05E4F4-6025-45AA-B1BD-E26E34F679BB}">
      <dgm:prSet/>
      <dgm:spPr/>
      <dgm:t>
        <a:bodyPr/>
        <a:lstStyle/>
        <a:p>
          <a:endParaRPr lang="cs-CZ"/>
        </a:p>
      </dgm:t>
    </dgm:pt>
    <dgm:pt modelId="{126A46E0-391F-4D4C-8239-BC6528FE8C2B}" type="sibTrans" cxnId="{9C05E4F4-6025-45AA-B1BD-E26E34F679BB}">
      <dgm:prSet/>
      <dgm:spPr/>
      <dgm:t>
        <a:bodyPr/>
        <a:lstStyle/>
        <a:p>
          <a:endParaRPr lang="cs-CZ"/>
        </a:p>
      </dgm:t>
    </dgm:pt>
    <dgm:pt modelId="{C456D678-0F4A-4FE8-90DE-74C0869A39FC}">
      <dgm:prSet phldrT="[Text]"/>
      <dgm:spPr/>
      <dgm:t>
        <a:bodyPr/>
        <a:lstStyle/>
        <a:p>
          <a:r>
            <a:rPr lang="cs-CZ" dirty="0" smtClean="0"/>
            <a:t>Problémy</a:t>
          </a:r>
        </a:p>
        <a:p>
          <a:r>
            <a:rPr lang="cs-CZ" dirty="0" smtClean="0"/>
            <a:t>PCH</a:t>
          </a:r>
          <a:endParaRPr lang="cs-CZ" dirty="0"/>
        </a:p>
      </dgm:t>
    </dgm:pt>
    <dgm:pt modelId="{940DF8EC-8A78-406A-AD36-3B655CE6D5F2}" type="parTrans" cxnId="{CF425ADD-6550-4681-9814-681EB0A3F669}">
      <dgm:prSet/>
      <dgm:spPr/>
      <dgm:t>
        <a:bodyPr/>
        <a:lstStyle/>
        <a:p>
          <a:endParaRPr lang="cs-CZ"/>
        </a:p>
      </dgm:t>
    </dgm:pt>
    <dgm:pt modelId="{85767050-EC6B-4FD2-B563-C0995A16E315}" type="sibTrans" cxnId="{CF425ADD-6550-4681-9814-681EB0A3F669}">
      <dgm:prSet/>
      <dgm:spPr/>
      <dgm:t>
        <a:bodyPr/>
        <a:lstStyle/>
        <a:p>
          <a:endParaRPr lang="cs-CZ"/>
        </a:p>
      </dgm:t>
    </dgm:pt>
    <dgm:pt modelId="{F27915D5-4E54-49C2-B7F1-4E33A6B0D00C}">
      <dgm:prSet phldrT="[Text]"/>
      <dgm:spPr/>
      <dgm:t>
        <a:bodyPr/>
        <a:lstStyle/>
        <a:p>
          <a:r>
            <a:rPr lang="cs-CZ" dirty="0" smtClean="0"/>
            <a:t>Informovaný</a:t>
          </a:r>
        </a:p>
        <a:p>
          <a:r>
            <a:rPr lang="cs-CZ" dirty="0" smtClean="0"/>
            <a:t>Přístup</a:t>
          </a:r>
        </a:p>
        <a:p>
          <a:endParaRPr lang="cs-CZ" dirty="0"/>
        </a:p>
      </dgm:t>
    </dgm:pt>
    <dgm:pt modelId="{D63F0382-825F-446D-8CA5-3D35800CE24E}" type="parTrans" cxnId="{9D8DD227-3706-49D2-A7EB-77265461455C}">
      <dgm:prSet/>
      <dgm:spPr/>
      <dgm:t>
        <a:bodyPr/>
        <a:lstStyle/>
        <a:p>
          <a:endParaRPr lang="cs-CZ"/>
        </a:p>
      </dgm:t>
    </dgm:pt>
    <dgm:pt modelId="{8F8CB141-722B-4389-9EC2-00262A3334DB}" type="sibTrans" cxnId="{9D8DD227-3706-49D2-A7EB-77265461455C}">
      <dgm:prSet/>
      <dgm:spPr/>
      <dgm:t>
        <a:bodyPr/>
        <a:lstStyle/>
        <a:p>
          <a:endParaRPr lang="cs-CZ"/>
        </a:p>
      </dgm:t>
    </dgm:pt>
    <dgm:pt modelId="{7207DBA2-E79A-47C0-9969-3A37DE0C51FC}" type="pres">
      <dgm:prSet presAssocID="{12698BB6-7747-4BEC-B918-CF236EAA3175}" presName="linearFlow" presStyleCnt="0">
        <dgm:presLayoutVars>
          <dgm:dir/>
          <dgm:resizeHandles val="exact"/>
        </dgm:presLayoutVars>
      </dgm:prSet>
      <dgm:spPr/>
    </dgm:pt>
    <dgm:pt modelId="{21DD5F4D-E0BF-437A-B8DD-6F1204C9D7E1}" type="pres">
      <dgm:prSet presAssocID="{DD6FECCF-6711-413E-87FF-84889CA841E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20CB83-B3FF-4406-BF20-3744BEE0BE66}" type="pres">
      <dgm:prSet presAssocID="{126A46E0-391F-4D4C-8239-BC6528FE8C2B}" presName="spacerL" presStyleCnt="0"/>
      <dgm:spPr/>
    </dgm:pt>
    <dgm:pt modelId="{8D8282C0-8124-499C-8076-55CB58008230}" type="pres">
      <dgm:prSet presAssocID="{126A46E0-391F-4D4C-8239-BC6528FE8C2B}" presName="sibTrans" presStyleLbl="sibTrans2D1" presStyleIdx="0" presStyleCnt="2"/>
      <dgm:spPr/>
      <dgm:t>
        <a:bodyPr/>
        <a:lstStyle/>
        <a:p>
          <a:endParaRPr lang="cs-CZ"/>
        </a:p>
      </dgm:t>
    </dgm:pt>
    <dgm:pt modelId="{FF5B0A93-9B68-4F13-844D-1077AA5735A8}" type="pres">
      <dgm:prSet presAssocID="{126A46E0-391F-4D4C-8239-BC6528FE8C2B}" presName="spacerR" presStyleCnt="0"/>
      <dgm:spPr/>
    </dgm:pt>
    <dgm:pt modelId="{42040F5E-D04C-4A79-BE6F-38C19D641B2E}" type="pres">
      <dgm:prSet presAssocID="{C456D678-0F4A-4FE8-90DE-74C0869A3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7E93C6-46C1-47ED-82FC-1884C1F0D410}" type="pres">
      <dgm:prSet presAssocID="{85767050-EC6B-4FD2-B563-C0995A16E315}" presName="spacerL" presStyleCnt="0"/>
      <dgm:spPr/>
    </dgm:pt>
    <dgm:pt modelId="{B2F6B690-F77D-491D-BCB3-131CD8A0DE27}" type="pres">
      <dgm:prSet presAssocID="{85767050-EC6B-4FD2-B563-C0995A16E315}" presName="sibTrans" presStyleLbl="sibTrans2D1" presStyleIdx="1" presStyleCnt="2"/>
      <dgm:spPr/>
      <dgm:t>
        <a:bodyPr/>
        <a:lstStyle/>
        <a:p>
          <a:endParaRPr lang="cs-CZ"/>
        </a:p>
      </dgm:t>
    </dgm:pt>
    <dgm:pt modelId="{3C7826BD-9112-4EEB-89CC-BD75619ABD3D}" type="pres">
      <dgm:prSet presAssocID="{85767050-EC6B-4FD2-B563-C0995A16E315}" presName="spacerR" presStyleCnt="0"/>
      <dgm:spPr/>
    </dgm:pt>
    <dgm:pt modelId="{63CB0E90-2663-463B-B723-5715EC463A04}" type="pres">
      <dgm:prSet presAssocID="{F27915D5-4E54-49C2-B7F1-4E33A6B0D00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D8DD227-3706-49D2-A7EB-77265461455C}" srcId="{12698BB6-7747-4BEC-B918-CF236EAA3175}" destId="{F27915D5-4E54-49C2-B7F1-4E33A6B0D00C}" srcOrd="2" destOrd="0" parTransId="{D63F0382-825F-446D-8CA5-3D35800CE24E}" sibTransId="{8F8CB141-722B-4389-9EC2-00262A3334DB}"/>
    <dgm:cxn modelId="{5C41A85A-CF55-4CA2-84EF-C59BBC76A35D}" type="presOf" srcId="{F27915D5-4E54-49C2-B7F1-4E33A6B0D00C}" destId="{63CB0E90-2663-463B-B723-5715EC463A04}" srcOrd="0" destOrd="0" presId="urn:microsoft.com/office/officeart/2005/8/layout/equation1"/>
    <dgm:cxn modelId="{C72BB82E-9DE7-42FB-ADAC-F4A25B149BD2}" type="presOf" srcId="{12698BB6-7747-4BEC-B918-CF236EAA3175}" destId="{7207DBA2-E79A-47C0-9969-3A37DE0C51FC}" srcOrd="0" destOrd="0" presId="urn:microsoft.com/office/officeart/2005/8/layout/equation1"/>
    <dgm:cxn modelId="{9C05E4F4-6025-45AA-B1BD-E26E34F679BB}" srcId="{12698BB6-7747-4BEC-B918-CF236EAA3175}" destId="{DD6FECCF-6711-413E-87FF-84889CA841E8}" srcOrd="0" destOrd="0" parTransId="{77AFC0DB-5985-4DAD-AE75-D75D1E87C57A}" sibTransId="{126A46E0-391F-4D4C-8239-BC6528FE8C2B}"/>
    <dgm:cxn modelId="{4F2BF068-0370-4AFE-8D33-F596E24D1E3B}" type="presOf" srcId="{85767050-EC6B-4FD2-B563-C0995A16E315}" destId="{B2F6B690-F77D-491D-BCB3-131CD8A0DE27}" srcOrd="0" destOrd="0" presId="urn:microsoft.com/office/officeart/2005/8/layout/equation1"/>
    <dgm:cxn modelId="{CF425ADD-6550-4681-9814-681EB0A3F669}" srcId="{12698BB6-7747-4BEC-B918-CF236EAA3175}" destId="{C456D678-0F4A-4FE8-90DE-74C0869A39FC}" srcOrd="1" destOrd="0" parTransId="{940DF8EC-8A78-406A-AD36-3B655CE6D5F2}" sibTransId="{85767050-EC6B-4FD2-B563-C0995A16E315}"/>
    <dgm:cxn modelId="{1AAFCAF1-C5E2-410D-8303-A74A4A55C226}" type="presOf" srcId="{DD6FECCF-6711-413E-87FF-84889CA841E8}" destId="{21DD5F4D-E0BF-437A-B8DD-6F1204C9D7E1}" srcOrd="0" destOrd="0" presId="urn:microsoft.com/office/officeart/2005/8/layout/equation1"/>
    <dgm:cxn modelId="{040351D2-5C67-4280-900A-5EA06B65EC86}" type="presOf" srcId="{126A46E0-391F-4D4C-8239-BC6528FE8C2B}" destId="{8D8282C0-8124-499C-8076-55CB58008230}" srcOrd="0" destOrd="0" presId="urn:microsoft.com/office/officeart/2005/8/layout/equation1"/>
    <dgm:cxn modelId="{C0F2F815-8F83-4DF7-A845-A5D141CF3F08}" type="presOf" srcId="{C456D678-0F4A-4FE8-90DE-74C0869A39FC}" destId="{42040F5E-D04C-4A79-BE6F-38C19D641B2E}" srcOrd="0" destOrd="0" presId="urn:microsoft.com/office/officeart/2005/8/layout/equation1"/>
    <dgm:cxn modelId="{53FE5BB7-798C-428C-A66C-C7D2150D7065}" type="presParOf" srcId="{7207DBA2-E79A-47C0-9969-3A37DE0C51FC}" destId="{21DD5F4D-E0BF-437A-B8DD-6F1204C9D7E1}" srcOrd="0" destOrd="0" presId="urn:microsoft.com/office/officeart/2005/8/layout/equation1"/>
    <dgm:cxn modelId="{74D46FE1-0322-456A-A19E-120229C08C80}" type="presParOf" srcId="{7207DBA2-E79A-47C0-9969-3A37DE0C51FC}" destId="{EF20CB83-B3FF-4406-BF20-3744BEE0BE66}" srcOrd="1" destOrd="0" presId="urn:microsoft.com/office/officeart/2005/8/layout/equation1"/>
    <dgm:cxn modelId="{D7777422-D2EB-4A2F-B2C5-40C713DF8169}" type="presParOf" srcId="{7207DBA2-E79A-47C0-9969-3A37DE0C51FC}" destId="{8D8282C0-8124-499C-8076-55CB58008230}" srcOrd="2" destOrd="0" presId="urn:microsoft.com/office/officeart/2005/8/layout/equation1"/>
    <dgm:cxn modelId="{29255777-E162-4EBF-88E7-67D485D8DE04}" type="presParOf" srcId="{7207DBA2-E79A-47C0-9969-3A37DE0C51FC}" destId="{FF5B0A93-9B68-4F13-844D-1077AA5735A8}" srcOrd="3" destOrd="0" presId="urn:microsoft.com/office/officeart/2005/8/layout/equation1"/>
    <dgm:cxn modelId="{574DEE3D-9243-4F0B-A4B6-E8012000F077}" type="presParOf" srcId="{7207DBA2-E79A-47C0-9969-3A37DE0C51FC}" destId="{42040F5E-D04C-4A79-BE6F-38C19D641B2E}" srcOrd="4" destOrd="0" presId="urn:microsoft.com/office/officeart/2005/8/layout/equation1"/>
    <dgm:cxn modelId="{9AD29B14-61C0-49D7-B2E2-73CB06DCFB56}" type="presParOf" srcId="{7207DBA2-E79A-47C0-9969-3A37DE0C51FC}" destId="{F57E93C6-46C1-47ED-82FC-1884C1F0D410}" srcOrd="5" destOrd="0" presId="urn:microsoft.com/office/officeart/2005/8/layout/equation1"/>
    <dgm:cxn modelId="{C73B0E10-F3D9-4380-B4CA-53CF040ECF8E}" type="presParOf" srcId="{7207DBA2-E79A-47C0-9969-3A37DE0C51FC}" destId="{B2F6B690-F77D-491D-BCB3-131CD8A0DE27}" srcOrd="6" destOrd="0" presId="urn:microsoft.com/office/officeart/2005/8/layout/equation1"/>
    <dgm:cxn modelId="{E18B04B7-35CB-40CF-A58C-4A8A69F7D616}" type="presParOf" srcId="{7207DBA2-E79A-47C0-9969-3A37DE0C51FC}" destId="{3C7826BD-9112-4EEB-89CC-BD75619ABD3D}" srcOrd="7" destOrd="0" presId="urn:microsoft.com/office/officeart/2005/8/layout/equation1"/>
    <dgm:cxn modelId="{2D938BF9-F771-42B1-9BFE-A62820C22E7C}" type="presParOf" srcId="{7207DBA2-E79A-47C0-9969-3A37DE0C51FC}" destId="{63CB0E90-2663-463B-B723-5715EC463A0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3524F3-46E2-49E7-9A1A-4D60B7C1F47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CC0653F-897F-4BE0-8B31-FE2E8109BC0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 smtClean="0"/>
            <a:t>Potřeba dítěte</a:t>
          </a:r>
          <a:endParaRPr lang="cs-CZ" dirty="0"/>
        </a:p>
      </dgm:t>
    </dgm:pt>
    <dgm:pt modelId="{8C60F9D0-6EA0-4CF5-B7D9-2033D1C46A2B}" type="parTrans" cxnId="{8D0CBE85-6C74-42C1-A5C7-F75A40023B68}">
      <dgm:prSet/>
      <dgm:spPr/>
      <dgm:t>
        <a:bodyPr/>
        <a:lstStyle/>
        <a:p>
          <a:endParaRPr lang="cs-CZ"/>
        </a:p>
      </dgm:t>
    </dgm:pt>
    <dgm:pt modelId="{EEB4319C-04C6-47C2-8850-F341BA4A9BD0}" type="sibTrans" cxnId="{8D0CBE85-6C74-42C1-A5C7-F75A40023B68}">
      <dgm:prSet/>
      <dgm:spPr/>
      <dgm:t>
        <a:bodyPr/>
        <a:lstStyle/>
        <a:p>
          <a:endParaRPr lang="cs-CZ"/>
        </a:p>
      </dgm:t>
    </dgm:pt>
    <dgm:pt modelId="{E098398B-E7A2-4810-8B15-CC578CCDD6D4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Perspektiva</a:t>
          </a:r>
        </a:p>
        <a:p>
          <a:r>
            <a:rPr lang="cs-CZ" dirty="0" smtClean="0"/>
            <a:t>Kvalita života</a:t>
          </a:r>
          <a:endParaRPr lang="cs-CZ" dirty="0"/>
        </a:p>
      </dgm:t>
    </dgm:pt>
    <dgm:pt modelId="{7C4F6E27-A127-4CA0-A106-36958FF59360}" type="parTrans" cxnId="{AD7DFD3C-7579-4DFE-815D-E6C798ECB3A2}">
      <dgm:prSet/>
      <dgm:spPr/>
      <dgm:t>
        <a:bodyPr/>
        <a:lstStyle/>
        <a:p>
          <a:endParaRPr lang="cs-CZ"/>
        </a:p>
      </dgm:t>
    </dgm:pt>
    <dgm:pt modelId="{54E17BC9-4275-487E-BACE-65E70D50C859}" type="sibTrans" cxnId="{AD7DFD3C-7579-4DFE-815D-E6C798ECB3A2}">
      <dgm:prSet/>
      <dgm:spPr/>
      <dgm:t>
        <a:bodyPr/>
        <a:lstStyle/>
        <a:p>
          <a:endParaRPr lang="cs-CZ"/>
        </a:p>
      </dgm:t>
    </dgm:pt>
    <dgm:pt modelId="{3CA6D74C-5EB4-455F-AD18-6D552F233682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cs-CZ" dirty="0" smtClean="0"/>
            <a:t>Porucha chování  =bariéra</a:t>
          </a:r>
          <a:endParaRPr lang="cs-CZ" dirty="0"/>
        </a:p>
      </dgm:t>
    </dgm:pt>
    <dgm:pt modelId="{8BCB0C38-321B-4343-AB20-308AC899A591}" type="parTrans" cxnId="{17B70F57-85ED-45C1-8D6D-2DADD49CAA20}">
      <dgm:prSet/>
      <dgm:spPr/>
      <dgm:t>
        <a:bodyPr/>
        <a:lstStyle/>
        <a:p>
          <a:endParaRPr lang="cs-CZ"/>
        </a:p>
      </dgm:t>
    </dgm:pt>
    <dgm:pt modelId="{DA89235A-1262-471F-B8E5-9CE13E39EB6F}" type="sibTrans" cxnId="{17B70F57-85ED-45C1-8D6D-2DADD49CAA20}">
      <dgm:prSet/>
      <dgm:spPr/>
      <dgm:t>
        <a:bodyPr/>
        <a:lstStyle/>
        <a:p>
          <a:endParaRPr lang="cs-CZ"/>
        </a:p>
      </dgm:t>
    </dgm:pt>
    <dgm:pt modelId="{DADEE8AD-90F1-4D23-9F1C-15C3EFB866F6}">
      <dgm:prSet phldrT="[Text]"/>
      <dgm:spPr/>
      <dgm:t>
        <a:bodyPr/>
        <a:lstStyle/>
        <a:p>
          <a:r>
            <a:rPr lang="cs-CZ" dirty="0" smtClean="0"/>
            <a:t>Intervence Funkční kompetence</a:t>
          </a:r>
          <a:endParaRPr lang="cs-CZ" dirty="0"/>
        </a:p>
      </dgm:t>
    </dgm:pt>
    <dgm:pt modelId="{B5B2EBC4-6F0E-46DD-BDC9-14FB7BA59734}" type="parTrans" cxnId="{0019D2AA-A0CB-47A3-8A68-377F49C2710D}">
      <dgm:prSet/>
      <dgm:spPr/>
      <dgm:t>
        <a:bodyPr/>
        <a:lstStyle/>
        <a:p>
          <a:endParaRPr lang="cs-CZ"/>
        </a:p>
      </dgm:t>
    </dgm:pt>
    <dgm:pt modelId="{21868BEF-566B-4676-9429-FE9CDE82EACA}" type="sibTrans" cxnId="{0019D2AA-A0CB-47A3-8A68-377F49C2710D}">
      <dgm:prSet/>
      <dgm:spPr/>
      <dgm:t>
        <a:bodyPr/>
        <a:lstStyle/>
        <a:p>
          <a:endParaRPr lang="cs-CZ"/>
        </a:p>
      </dgm:t>
    </dgm:pt>
    <dgm:pt modelId="{59FFF899-BAC8-403E-B9BB-34A88BE2CFCF}" type="pres">
      <dgm:prSet presAssocID="{D73524F3-46E2-49E7-9A1A-4D60B7C1F47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87E7A58-C019-40F8-A0CF-72F5C7800E36}" type="pres">
      <dgm:prSet presAssocID="{5CC0653F-897F-4BE0-8B31-FE2E8109BC06}" presName="roof" presStyleLbl="dkBgShp" presStyleIdx="0" presStyleCnt="2"/>
      <dgm:spPr/>
      <dgm:t>
        <a:bodyPr/>
        <a:lstStyle/>
        <a:p>
          <a:endParaRPr lang="cs-CZ"/>
        </a:p>
      </dgm:t>
    </dgm:pt>
    <dgm:pt modelId="{281166E0-7E33-457B-83DC-EB36FAE41DDB}" type="pres">
      <dgm:prSet presAssocID="{5CC0653F-897F-4BE0-8B31-FE2E8109BC06}" presName="pillars" presStyleCnt="0"/>
      <dgm:spPr/>
    </dgm:pt>
    <dgm:pt modelId="{8A7DC857-CBDE-4B0F-A779-D75D8C5DF8DB}" type="pres">
      <dgm:prSet presAssocID="{5CC0653F-897F-4BE0-8B31-FE2E8109BC0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CE3B13-1FAA-48E8-95EE-82D097D305E4}" type="pres">
      <dgm:prSet presAssocID="{3CA6D74C-5EB4-455F-AD18-6D552F23368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58DBAD-8D48-4BDA-841B-3A0CC2D92228}" type="pres">
      <dgm:prSet presAssocID="{DADEE8AD-90F1-4D23-9F1C-15C3EFB866F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2D9A9D-8349-44DB-AEAD-0980DD1B9A55}" type="pres">
      <dgm:prSet presAssocID="{5CC0653F-897F-4BE0-8B31-FE2E8109BC06}" presName="base" presStyleLbl="dkBgShp" presStyleIdx="1" presStyleCnt="2"/>
      <dgm:spPr/>
    </dgm:pt>
  </dgm:ptLst>
  <dgm:cxnLst>
    <dgm:cxn modelId="{17B70F57-85ED-45C1-8D6D-2DADD49CAA20}" srcId="{5CC0653F-897F-4BE0-8B31-FE2E8109BC06}" destId="{3CA6D74C-5EB4-455F-AD18-6D552F233682}" srcOrd="1" destOrd="0" parTransId="{8BCB0C38-321B-4343-AB20-308AC899A591}" sibTransId="{DA89235A-1262-471F-B8E5-9CE13E39EB6F}"/>
    <dgm:cxn modelId="{E8923374-C2BE-4490-BB65-7E2497598C57}" type="presOf" srcId="{E098398B-E7A2-4810-8B15-CC578CCDD6D4}" destId="{8A7DC857-CBDE-4B0F-A779-D75D8C5DF8DB}" srcOrd="0" destOrd="0" presId="urn:microsoft.com/office/officeart/2005/8/layout/hList3"/>
    <dgm:cxn modelId="{964E704E-7CB0-490D-B7BB-1539C72C036C}" type="presOf" srcId="{3CA6D74C-5EB4-455F-AD18-6D552F233682}" destId="{5FCE3B13-1FAA-48E8-95EE-82D097D305E4}" srcOrd="0" destOrd="0" presId="urn:microsoft.com/office/officeart/2005/8/layout/hList3"/>
    <dgm:cxn modelId="{0019D2AA-A0CB-47A3-8A68-377F49C2710D}" srcId="{5CC0653F-897F-4BE0-8B31-FE2E8109BC06}" destId="{DADEE8AD-90F1-4D23-9F1C-15C3EFB866F6}" srcOrd="2" destOrd="0" parTransId="{B5B2EBC4-6F0E-46DD-BDC9-14FB7BA59734}" sibTransId="{21868BEF-566B-4676-9429-FE9CDE82EACA}"/>
    <dgm:cxn modelId="{8D0CBE85-6C74-42C1-A5C7-F75A40023B68}" srcId="{D73524F3-46E2-49E7-9A1A-4D60B7C1F47C}" destId="{5CC0653F-897F-4BE0-8B31-FE2E8109BC06}" srcOrd="0" destOrd="0" parTransId="{8C60F9D0-6EA0-4CF5-B7D9-2033D1C46A2B}" sibTransId="{EEB4319C-04C6-47C2-8850-F341BA4A9BD0}"/>
    <dgm:cxn modelId="{AD7DFD3C-7579-4DFE-815D-E6C798ECB3A2}" srcId="{5CC0653F-897F-4BE0-8B31-FE2E8109BC06}" destId="{E098398B-E7A2-4810-8B15-CC578CCDD6D4}" srcOrd="0" destOrd="0" parTransId="{7C4F6E27-A127-4CA0-A106-36958FF59360}" sibTransId="{54E17BC9-4275-487E-BACE-65E70D50C859}"/>
    <dgm:cxn modelId="{468FDAFB-8016-406B-9076-A5ADDFE3FAE4}" type="presOf" srcId="{5CC0653F-897F-4BE0-8B31-FE2E8109BC06}" destId="{087E7A58-C019-40F8-A0CF-72F5C7800E36}" srcOrd="0" destOrd="0" presId="urn:microsoft.com/office/officeart/2005/8/layout/hList3"/>
    <dgm:cxn modelId="{C6B1F0EC-6997-46F4-A43F-8C735E98A4CB}" type="presOf" srcId="{D73524F3-46E2-49E7-9A1A-4D60B7C1F47C}" destId="{59FFF899-BAC8-403E-B9BB-34A88BE2CFCF}" srcOrd="0" destOrd="0" presId="urn:microsoft.com/office/officeart/2005/8/layout/hList3"/>
    <dgm:cxn modelId="{643EB4F9-B4A6-4242-ACA6-092BE5C2DD70}" type="presOf" srcId="{DADEE8AD-90F1-4D23-9F1C-15C3EFB866F6}" destId="{CC58DBAD-8D48-4BDA-841B-3A0CC2D92228}" srcOrd="0" destOrd="0" presId="urn:microsoft.com/office/officeart/2005/8/layout/hList3"/>
    <dgm:cxn modelId="{AD8FB6B8-EB9C-4E8A-AF6C-CD4ECD705C32}" type="presParOf" srcId="{59FFF899-BAC8-403E-B9BB-34A88BE2CFCF}" destId="{087E7A58-C019-40F8-A0CF-72F5C7800E36}" srcOrd="0" destOrd="0" presId="urn:microsoft.com/office/officeart/2005/8/layout/hList3"/>
    <dgm:cxn modelId="{2A8686F2-E51C-416B-AFF6-C2543F67EBCA}" type="presParOf" srcId="{59FFF899-BAC8-403E-B9BB-34A88BE2CFCF}" destId="{281166E0-7E33-457B-83DC-EB36FAE41DDB}" srcOrd="1" destOrd="0" presId="urn:microsoft.com/office/officeart/2005/8/layout/hList3"/>
    <dgm:cxn modelId="{EECB8AE9-41D4-4F90-925D-0B085F29F664}" type="presParOf" srcId="{281166E0-7E33-457B-83DC-EB36FAE41DDB}" destId="{8A7DC857-CBDE-4B0F-A779-D75D8C5DF8DB}" srcOrd="0" destOrd="0" presId="urn:microsoft.com/office/officeart/2005/8/layout/hList3"/>
    <dgm:cxn modelId="{6DCA7658-416D-4EE7-B186-309F25482AD7}" type="presParOf" srcId="{281166E0-7E33-457B-83DC-EB36FAE41DDB}" destId="{5FCE3B13-1FAA-48E8-95EE-82D097D305E4}" srcOrd="1" destOrd="0" presId="urn:microsoft.com/office/officeart/2005/8/layout/hList3"/>
    <dgm:cxn modelId="{66038091-EB32-4C32-8A6A-F7720413E2C2}" type="presParOf" srcId="{281166E0-7E33-457B-83DC-EB36FAE41DDB}" destId="{CC58DBAD-8D48-4BDA-841B-3A0CC2D92228}" srcOrd="2" destOrd="0" presId="urn:microsoft.com/office/officeart/2005/8/layout/hList3"/>
    <dgm:cxn modelId="{801BC057-B294-4EA4-9DFF-AAB855A4F512}" type="presParOf" srcId="{59FFF899-BAC8-403E-B9BB-34A88BE2CFCF}" destId="{AF2D9A9D-8349-44DB-AEAD-0980DD1B9A5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2CB772-0F15-4FA5-92EF-8ED66991CE2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F5FA1A9-4A3F-4F6D-BD4E-6FF8A25C19F3}">
      <dgm:prSet phldrT="[Text]"/>
      <dgm:spPr/>
      <dgm:t>
        <a:bodyPr/>
        <a:lstStyle/>
        <a:p>
          <a:r>
            <a:rPr lang="cs-CZ" dirty="0" smtClean="0"/>
            <a:t>Potencialita</a:t>
          </a:r>
          <a:endParaRPr lang="cs-CZ" dirty="0"/>
        </a:p>
      </dgm:t>
    </dgm:pt>
    <dgm:pt modelId="{E22E026E-3225-49F1-B4E9-E7D05154F981}" type="parTrans" cxnId="{B137BE37-9B3D-44C2-892D-4155B15B3598}">
      <dgm:prSet/>
      <dgm:spPr/>
      <dgm:t>
        <a:bodyPr/>
        <a:lstStyle/>
        <a:p>
          <a:endParaRPr lang="cs-CZ"/>
        </a:p>
      </dgm:t>
    </dgm:pt>
    <dgm:pt modelId="{28E6ABBB-B21A-4B4B-8438-25D724B72296}" type="sibTrans" cxnId="{B137BE37-9B3D-44C2-892D-4155B15B3598}">
      <dgm:prSet/>
      <dgm:spPr/>
      <dgm:t>
        <a:bodyPr/>
        <a:lstStyle/>
        <a:p>
          <a:endParaRPr lang="cs-CZ"/>
        </a:p>
      </dgm:t>
    </dgm:pt>
    <dgm:pt modelId="{1621C026-8283-4346-A323-B77D73AE40E0}">
      <dgm:prSet phldrT="[Text]"/>
      <dgm:spPr/>
      <dgm:t>
        <a:bodyPr/>
        <a:lstStyle/>
        <a:p>
          <a:r>
            <a:rPr lang="cs-CZ" dirty="0" smtClean="0"/>
            <a:t>Dovednost</a:t>
          </a:r>
          <a:endParaRPr lang="cs-CZ" dirty="0"/>
        </a:p>
      </dgm:t>
    </dgm:pt>
    <dgm:pt modelId="{A90A5B37-AE12-42A8-9D99-11BFC13986AD}" type="parTrans" cxnId="{8C8C95B2-06F9-434F-9D6C-0F9D97079CC7}">
      <dgm:prSet/>
      <dgm:spPr/>
      <dgm:t>
        <a:bodyPr/>
        <a:lstStyle/>
        <a:p>
          <a:endParaRPr lang="cs-CZ"/>
        </a:p>
      </dgm:t>
    </dgm:pt>
    <dgm:pt modelId="{9BAB9FE7-2EA7-466A-AB1B-55EA0B950EA7}" type="sibTrans" cxnId="{8C8C95B2-06F9-434F-9D6C-0F9D97079CC7}">
      <dgm:prSet/>
      <dgm:spPr/>
      <dgm:t>
        <a:bodyPr/>
        <a:lstStyle/>
        <a:p>
          <a:endParaRPr lang="cs-CZ"/>
        </a:p>
      </dgm:t>
    </dgm:pt>
    <dgm:pt modelId="{5F24C5F7-DCBD-4863-B189-30EBF9AF6029}">
      <dgm:prSet phldrT="[Text]"/>
      <dgm:spPr/>
      <dgm:t>
        <a:bodyPr/>
        <a:lstStyle/>
        <a:p>
          <a:r>
            <a:rPr lang="cs-CZ" dirty="0" smtClean="0"/>
            <a:t>Kompetence</a:t>
          </a:r>
          <a:endParaRPr lang="cs-CZ" dirty="0"/>
        </a:p>
      </dgm:t>
    </dgm:pt>
    <dgm:pt modelId="{0EF6B820-F1E2-45E2-BD1E-1BB48A72B243}" type="parTrans" cxnId="{AD5C116E-5BBF-450F-84EB-AF4FF63B5FB4}">
      <dgm:prSet/>
      <dgm:spPr/>
      <dgm:t>
        <a:bodyPr/>
        <a:lstStyle/>
        <a:p>
          <a:endParaRPr lang="cs-CZ"/>
        </a:p>
      </dgm:t>
    </dgm:pt>
    <dgm:pt modelId="{9C71EAC4-86B2-4D2B-987B-3FFE7324BA69}" type="sibTrans" cxnId="{AD5C116E-5BBF-450F-84EB-AF4FF63B5FB4}">
      <dgm:prSet/>
      <dgm:spPr/>
      <dgm:t>
        <a:bodyPr/>
        <a:lstStyle/>
        <a:p>
          <a:endParaRPr lang="cs-CZ"/>
        </a:p>
      </dgm:t>
    </dgm:pt>
    <dgm:pt modelId="{427A963E-9277-43EF-8C98-CA4E303C2441}" type="pres">
      <dgm:prSet presAssocID="{542CB772-0F15-4FA5-92EF-8ED66991CE22}" presName="CompostProcess" presStyleCnt="0">
        <dgm:presLayoutVars>
          <dgm:dir/>
          <dgm:resizeHandles val="exact"/>
        </dgm:presLayoutVars>
      </dgm:prSet>
      <dgm:spPr/>
    </dgm:pt>
    <dgm:pt modelId="{E3D02979-87D8-4A74-AA00-1069FD4392F6}" type="pres">
      <dgm:prSet presAssocID="{542CB772-0F15-4FA5-92EF-8ED66991CE22}" presName="arrow" presStyleLbl="bgShp" presStyleIdx="0" presStyleCnt="1" custLinFactNeighborX="-495" custLinFactNeighborY="-39424"/>
      <dgm:spPr/>
    </dgm:pt>
    <dgm:pt modelId="{E186650A-7FF7-4465-8079-7A989968592C}" type="pres">
      <dgm:prSet presAssocID="{542CB772-0F15-4FA5-92EF-8ED66991CE22}" presName="linearProcess" presStyleCnt="0"/>
      <dgm:spPr/>
    </dgm:pt>
    <dgm:pt modelId="{EE2B19FD-ABCC-4C58-906B-9EF8066AF969}" type="pres">
      <dgm:prSet presAssocID="{DF5FA1A9-4A3F-4F6D-BD4E-6FF8A25C19F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4CA873-5D6B-43C5-A35E-F037EFF9B9F8}" type="pres">
      <dgm:prSet presAssocID="{28E6ABBB-B21A-4B4B-8438-25D724B72296}" presName="sibTrans" presStyleCnt="0"/>
      <dgm:spPr/>
    </dgm:pt>
    <dgm:pt modelId="{9BD5CED9-3FE9-4531-B711-6191B39D6EA9}" type="pres">
      <dgm:prSet presAssocID="{1621C026-8283-4346-A323-B77D73AE40E0}" presName="textNode" presStyleLbl="node1" presStyleIdx="1" presStyleCnt="3" custLinFactNeighborX="14258" custLinFactNeighborY="-929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78A4C0-6413-4553-9DB2-837CA01ED1D8}" type="pres">
      <dgm:prSet presAssocID="{9BAB9FE7-2EA7-466A-AB1B-55EA0B950EA7}" presName="sibTrans" presStyleCnt="0"/>
      <dgm:spPr/>
    </dgm:pt>
    <dgm:pt modelId="{DF87E3EB-BB7E-440F-8CC2-F5122DE33591}" type="pres">
      <dgm:prSet presAssocID="{5F24C5F7-DCBD-4863-B189-30EBF9AF602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A87177F-BCEB-41B3-9CF7-E60F6B31AFEE}" type="presOf" srcId="{542CB772-0F15-4FA5-92EF-8ED66991CE22}" destId="{427A963E-9277-43EF-8C98-CA4E303C2441}" srcOrd="0" destOrd="0" presId="urn:microsoft.com/office/officeart/2005/8/layout/hProcess9"/>
    <dgm:cxn modelId="{F5A125A8-5866-4662-BFFF-7F81F10B420B}" type="presOf" srcId="{1621C026-8283-4346-A323-B77D73AE40E0}" destId="{9BD5CED9-3FE9-4531-B711-6191B39D6EA9}" srcOrd="0" destOrd="0" presId="urn:microsoft.com/office/officeart/2005/8/layout/hProcess9"/>
    <dgm:cxn modelId="{AD5C116E-5BBF-450F-84EB-AF4FF63B5FB4}" srcId="{542CB772-0F15-4FA5-92EF-8ED66991CE22}" destId="{5F24C5F7-DCBD-4863-B189-30EBF9AF6029}" srcOrd="2" destOrd="0" parTransId="{0EF6B820-F1E2-45E2-BD1E-1BB48A72B243}" sibTransId="{9C71EAC4-86B2-4D2B-987B-3FFE7324BA69}"/>
    <dgm:cxn modelId="{B137BE37-9B3D-44C2-892D-4155B15B3598}" srcId="{542CB772-0F15-4FA5-92EF-8ED66991CE22}" destId="{DF5FA1A9-4A3F-4F6D-BD4E-6FF8A25C19F3}" srcOrd="0" destOrd="0" parTransId="{E22E026E-3225-49F1-B4E9-E7D05154F981}" sibTransId="{28E6ABBB-B21A-4B4B-8438-25D724B72296}"/>
    <dgm:cxn modelId="{8C8C95B2-06F9-434F-9D6C-0F9D97079CC7}" srcId="{542CB772-0F15-4FA5-92EF-8ED66991CE22}" destId="{1621C026-8283-4346-A323-B77D73AE40E0}" srcOrd="1" destOrd="0" parTransId="{A90A5B37-AE12-42A8-9D99-11BFC13986AD}" sibTransId="{9BAB9FE7-2EA7-466A-AB1B-55EA0B950EA7}"/>
    <dgm:cxn modelId="{CB297BFA-DF8D-4A93-8D04-B2138D0336A1}" type="presOf" srcId="{5F24C5F7-DCBD-4863-B189-30EBF9AF6029}" destId="{DF87E3EB-BB7E-440F-8CC2-F5122DE33591}" srcOrd="0" destOrd="0" presId="urn:microsoft.com/office/officeart/2005/8/layout/hProcess9"/>
    <dgm:cxn modelId="{3F3A76C6-C2DE-49FD-B7B8-1F9892A142B5}" type="presOf" srcId="{DF5FA1A9-4A3F-4F6D-BD4E-6FF8A25C19F3}" destId="{EE2B19FD-ABCC-4C58-906B-9EF8066AF969}" srcOrd="0" destOrd="0" presId="urn:microsoft.com/office/officeart/2005/8/layout/hProcess9"/>
    <dgm:cxn modelId="{A4007C1F-8C17-4B28-A56D-EC87CB514E98}" type="presParOf" srcId="{427A963E-9277-43EF-8C98-CA4E303C2441}" destId="{E3D02979-87D8-4A74-AA00-1069FD4392F6}" srcOrd="0" destOrd="0" presId="urn:microsoft.com/office/officeart/2005/8/layout/hProcess9"/>
    <dgm:cxn modelId="{83DB0483-1F57-4042-812C-248D24B78C14}" type="presParOf" srcId="{427A963E-9277-43EF-8C98-CA4E303C2441}" destId="{E186650A-7FF7-4465-8079-7A989968592C}" srcOrd="1" destOrd="0" presId="urn:microsoft.com/office/officeart/2005/8/layout/hProcess9"/>
    <dgm:cxn modelId="{CEC223D2-EA56-4B8D-BB84-26397A4B1E9E}" type="presParOf" srcId="{E186650A-7FF7-4465-8079-7A989968592C}" destId="{EE2B19FD-ABCC-4C58-906B-9EF8066AF969}" srcOrd="0" destOrd="0" presId="urn:microsoft.com/office/officeart/2005/8/layout/hProcess9"/>
    <dgm:cxn modelId="{94AA98AA-BA29-43B9-BB0A-6A6D74646ADD}" type="presParOf" srcId="{E186650A-7FF7-4465-8079-7A989968592C}" destId="{C74CA873-5D6B-43C5-A35E-F037EFF9B9F8}" srcOrd="1" destOrd="0" presId="urn:microsoft.com/office/officeart/2005/8/layout/hProcess9"/>
    <dgm:cxn modelId="{7F90CA3B-69A4-4155-BBF3-ECCDF5CC7685}" type="presParOf" srcId="{E186650A-7FF7-4465-8079-7A989968592C}" destId="{9BD5CED9-3FE9-4531-B711-6191B39D6EA9}" srcOrd="2" destOrd="0" presId="urn:microsoft.com/office/officeart/2005/8/layout/hProcess9"/>
    <dgm:cxn modelId="{A27154E3-9D30-4F73-95B3-D0D0E8191650}" type="presParOf" srcId="{E186650A-7FF7-4465-8079-7A989968592C}" destId="{B078A4C0-6413-4553-9DB2-837CA01ED1D8}" srcOrd="3" destOrd="0" presId="urn:microsoft.com/office/officeart/2005/8/layout/hProcess9"/>
    <dgm:cxn modelId="{AE50AFB9-6883-47C7-8A3B-A93F9FBDA951}" type="presParOf" srcId="{E186650A-7FF7-4465-8079-7A989968592C}" destId="{DF87E3EB-BB7E-440F-8CC2-F5122DE3359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56AEA-261F-4A13-B51D-E0DC36FC6B3A}">
      <dsp:nvSpPr>
        <dsp:cNvPr id="0" name=""/>
        <dsp:cNvSpPr/>
      </dsp:nvSpPr>
      <dsp:spPr>
        <a:xfrm>
          <a:off x="0" y="0"/>
          <a:ext cx="2081031" cy="1307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Vzdělání </a:t>
          </a:r>
          <a:endParaRPr lang="cs-CZ" sz="1300" kern="1200" dirty="0"/>
        </a:p>
      </dsp:txBody>
      <dsp:txXfrm>
        <a:off x="21872" y="21872"/>
        <a:ext cx="703019" cy="1263721"/>
      </dsp:txXfrm>
    </dsp:sp>
    <dsp:sp modelId="{7A9FD901-4597-4C11-B094-CA20791FA716}">
      <dsp:nvSpPr>
        <dsp:cNvPr id="0" name=""/>
        <dsp:cNvSpPr/>
      </dsp:nvSpPr>
      <dsp:spPr>
        <a:xfrm>
          <a:off x="183620" y="1525375"/>
          <a:ext cx="2081031" cy="1307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Profese</a:t>
          </a:r>
          <a:endParaRPr lang="cs-CZ" sz="1300" kern="1200" dirty="0"/>
        </a:p>
      </dsp:txBody>
      <dsp:txXfrm>
        <a:off x="214302" y="1556057"/>
        <a:ext cx="986194" cy="1246101"/>
      </dsp:txXfrm>
    </dsp:sp>
    <dsp:sp modelId="{6C536331-397A-4B7D-A627-71E2AB9F2C7D}">
      <dsp:nvSpPr>
        <dsp:cNvPr id="0" name=""/>
        <dsp:cNvSpPr/>
      </dsp:nvSpPr>
      <dsp:spPr>
        <a:xfrm>
          <a:off x="367240" y="3050751"/>
          <a:ext cx="2081031" cy="1307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Socializace</a:t>
          </a:r>
          <a:endParaRPr lang="cs-CZ" sz="1300" kern="1200" dirty="0"/>
        </a:p>
      </dsp:txBody>
      <dsp:txXfrm>
        <a:off x="397922" y="3081433"/>
        <a:ext cx="986194" cy="1246101"/>
      </dsp:txXfrm>
    </dsp:sp>
    <dsp:sp modelId="{49EEAC29-53CC-4196-8872-61E97AA07658}">
      <dsp:nvSpPr>
        <dsp:cNvPr id="0" name=""/>
        <dsp:cNvSpPr/>
      </dsp:nvSpPr>
      <dsp:spPr>
        <a:xfrm>
          <a:off x="1231178" y="991494"/>
          <a:ext cx="849852" cy="8498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600" kern="1200"/>
        </a:p>
      </dsp:txBody>
      <dsp:txXfrm>
        <a:off x="1422395" y="991494"/>
        <a:ext cx="467418" cy="639514"/>
      </dsp:txXfrm>
    </dsp:sp>
    <dsp:sp modelId="{D9153E04-B15C-4E5E-95CE-6E21C0A73FE0}">
      <dsp:nvSpPr>
        <dsp:cNvPr id="0" name=""/>
        <dsp:cNvSpPr/>
      </dsp:nvSpPr>
      <dsp:spPr>
        <a:xfrm>
          <a:off x="1414799" y="2508153"/>
          <a:ext cx="849852" cy="8498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600" kern="1200"/>
        </a:p>
      </dsp:txBody>
      <dsp:txXfrm>
        <a:off x="1606016" y="2508153"/>
        <a:ext cx="467418" cy="6395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FE5B2-F7DB-4C83-902F-2AEE76252585}">
      <dsp:nvSpPr>
        <dsp:cNvPr id="0" name=""/>
        <dsp:cNvSpPr/>
      </dsp:nvSpPr>
      <dsp:spPr>
        <a:xfrm>
          <a:off x="2984499" y="0"/>
          <a:ext cx="2184400" cy="2184400"/>
        </a:xfrm>
        <a:prstGeom prst="triangle">
          <a:avLst/>
        </a:prstGeom>
        <a:solidFill>
          <a:schemeClr val="bg2">
            <a:lumMod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Škola</a:t>
          </a:r>
          <a:endParaRPr lang="cs-CZ" sz="2600" kern="1200" dirty="0"/>
        </a:p>
      </dsp:txBody>
      <dsp:txXfrm>
        <a:off x="3530599" y="1092200"/>
        <a:ext cx="1092200" cy="1092200"/>
      </dsp:txXfrm>
    </dsp:sp>
    <dsp:sp modelId="{4EFDBB74-8192-41ED-876D-B3177987E4B0}">
      <dsp:nvSpPr>
        <dsp:cNvPr id="0" name=""/>
        <dsp:cNvSpPr/>
      </dsp:nvSpPr>
      <dsp:spPr>
        <a:xfrm>
          <a:off x="1892299" y="2184400"/>
          <a:ext cx="2184400" cy="2184400"/>
        </a:xfrm>
        <a:prstGeom prst="triangle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Třída</a:t>
          </a:r>
          <a:endParaRPr lang="cs-CZ" sz="2600" kern="1200" dirty="0"/>
        </a:p>
      </dsp:txBody>
      <dsp:txXfrm>
        <a:off x="2438399" y="3276600"/>
        <a:ext cx="1092200" cy="1092200"/>
      </dsp:txXfrm>
    </dsp:sp>
    <dsp:sp modelId="{42638FF5-18B1-409E-8707-0BC42D6E4C05}">
      <dsp:nvSpPr>
        <dsp:cNvPr id="0" name=""/>
        <dsp:cNvSpPr/>
      </dsp:nvSpPr>
      <dsp:spPr>
        <a:xfrm rot="10800000">
          <a:off x="2984499" y="2184400"/>
          <a:ext cx="2184400" cy="2184400"/>
        </a:xfrm>
        <a:prstGeom prst="triangle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Žák</a:t>
          </a:r>
          <a:endParaRPr lang="cs-CZ" sz="2600" kern="1200" dirty="0"/>
        </a:p>
      </dsp:txBody>
      <dsp:txXfrm rot="10800000">
        <a:off x="3530599" y="2184400"/>
        <a:ext cx="1092200" cy="1092200"/>
      </dsp:txXfrm>
    </dsp:sp>
    <dsp:sp modelId="{EC9FAB2D-D473-45BD-B3D7-46035E9099E0}">
      <dsp:nvSpPr>
        <dsp:cNvPr id="0" name=""/>
        <dsp:cNvSpPr/>
      </dsp:nvSpPr>
      <dsp:spPr>
        <a:xfrm>
          <a:off x="4076700" y="2184400"/>
          <a:ext cx="2184400" cy="2184400"/>
        </a:xfrm>
        <a:prstGeom prst="triangle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Rodiče</a:t>
          </a:r>
          <a:endParaRPr lang="cs-CZ" sz="2600" kern="1200" dirty="0"/>
        </a:p>
      </dsp:txBody>
      <dsp:txXfrm>
        <a:off x="4622800" y="3276600"/>
        <a:ext cx="1092200" cy="1092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2D29D-1240-4448-BF11-438DEA56B20D}">
      <dsp:nvSpPr>
        <dsp:cNvPr id="0" name=""/>
        <dsp:cNvSpPr/>
      </dsp:nvSpPr>
      <dsp:spPr>
        <a:xfrm>
          <a:off x="1210642" y="970710"/>
          <a:ext cx="1464915" cy="7324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Tlak na školy</a:t>
          </a:r>
          <a:endParaRPr lang="cs-CZ" sz="2100" kern="1200" dirty="0"/>
        </a:p>
      </dsp:txBody>
      <dsp:txXfrm>
        <a:off x="1232095" y="992163"/>
        <a:ext cx="1422009" cy="689551"/>
      </dsp:txXfrm>
    </dsp:sp>
    <dsp:sp modelId="{62EDA302-A84E-4E6B-931C-41301C19B530}">
      <dsp:nvSpPr>
        <dsp:cNvPr id="0" name=""/>
        <dsp:cNvSpPr/>
      </dsp:nvSpPr>
      <dsp:spPr>
        <a:xfrm rot="3600000">
          <a:off x="2166206" y="2256245"/>
          <a:ext cx="763320" cy="2563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2243114" y="2307517"/>
        <a:ext cx="609504" cy="153816"/>
      </dsp:txXfrm>
    </dsp:sp>
    <dsp:sp modelId="{D4F92166-9D58-4691-A333-FC5768ABFDCE}">
      <dsp:nvSpPr>
        <dsp:cNvPr id="0" name=""/>
        <dsp:cNvSpPr/>
      </dsp:nvSpPr>
      <dsp:spPr>
        <a:xfrm>
          <a:off x="2420175" y="3065682"/>
          <a:ext cx="1464915" cy="732457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Vzdělávání všech žáků</a:t>
          </a:r>
        </a:p>
      </dsp:txBody>
      <dsp:txXfrm>
        <a:off x="2441628" y="3087135"/>
        <a:ext cx="1422009" cy="689551"/>
      </dsp:txXfrm>
    </dsp:sp>
    <dsp:sp modelId="{E26772C7-4D73-4C71-BC72-FAA099F4064F}">
      <dsp:nvSpPr>
        <dsp:cNvPr id="0" name=""/>
        <dsp:cNvSpPr/>
      </dsp:nvSpPr>
      <dsp:spPr>
        <a:xfrm rot="10800000">
          <a:off x="1561439" y="3303731"/>
          <a:ext cx="763320" cy="2563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10800000">
        <a:off x="1638347" y="3355003"/>
        <a:ext cx="609504" cy="153816"/>
      </dsp:txXfrm>
    </dsp:sp>
    <dsp:sp modelId="{414E3C3F-40F4-44F7-971B-5B80E8931694}">
      <dsp:nvSpPr>
        <dsp:cNvPr id="0" name=""/>
        <dsp:cNvSpPr/>
      </dsp:nvSpPr>
      <dsp:spPr>
        <a:xfrm>
          <a:off x="1109" y="3065682"/>
          <a:ext cx="1464915" cy="732457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Zvyšování výkonu</a:t>
          </a:r>
          <a:endParaRPr lang="cs-CZ" sz="2100" kern="1200" dirty="0"/>
        </a:p>
      </dsp:txBody>
      <dsp:txXfrm>
        <a:off x="22562" y="3087135"/>
        <a:ext cx="1422009" cy="689551"/>
      </dsp:txXfrm>
    </dsp:sp>
    <dsp:sp modelId="{2E8DD179-9260-4261-A20D-1C71E822CDBD}">
      <dsp:nvSpPr>
        <dsp:cNvPr id="0" name=""/>
        <dsp:cNvSpPr/>
      </dsp:nvSpPr>
      <dsp:spPr>
        <a:xfrm rot="18000000">
          <a:off x="956673" y="2256245"/>
          <a:ext cx="763320" cy="2563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1033581" y="2307517"/>
        <a:ext cx="609504" cy="153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5A5D3-0B1E-4424-8053-C32C1D99983B}">
      <dsp:nvSpPr>
        <dsp:cNvPr id="0" name=""/>
        <dsp:cNvSpPr/>
      </dsp:nvSpPr>
      <dsp:spPr>
        <a:xfrm>
          <a:off x="313574" y="804031"/>
          <a:ext cx="2751719" cy="275171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Sociální vlivy</a:t>
          </a:r>
          <a:endParaRPr lang="cs-CZ" sz="2000" kern="1200" dirty="0"/>
        </a:p>
      </dsp:txBody>
      <dsp:txXfrm>
        <a:off x="1763795" y="1387133"/>
        <a:ext cx="982756" cy="818964"/>
      </dsp:txXfrm>
    </dsp:sp>
    <dsp:sp modelId="{B73BE737-1F93-452D-BBE4-470EA5071F50}">
      <dsp:nvSpPr>
        <dsp:cNvPr id="0" name=""/>
        <dsp:cNvSpPr/>
      </dsp:nvSpPr>
      <dsp:spPr>
        <a:xfrm>
          <a:off x="292757" y="903682"/>
          <a:ext cx="2751719" cy="2751719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Osobnostní faktory</a:t>
          </a:r>
          <a:endParaRPr lang="cs-CZ" sz="2000" kern="1200" dirty="0"/>
        </a:p>
      </dsp:txBody>
      <dsp:txXfrm>
        <a:off x="947928" y="2689024"/>
        <a:ext cx="1474135" cy="720688"/>
      </dsp:txXfrm>
    </dsp:sp>
    <dsp:sp modelId="{3DA19591-8EF3-40E2-9EB8-C05A8C351D37}">
      <dsp:nvSpPr>
        <dsp:cNvPr id="0" name=""/>
        <dsp:cNvSpPr/>
      </dsp:nvSpPr>
      <dsp:spPr>
        <a:xfrm>
          <a:off x="174707" y="805407"/>
          <a:ext cx="2874473" cy="275171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Zkušenost s chováním</a:t>
          </a:r>
          <a:endParaRPr lang="cs-CZ" sz="2000" kern="1200" dirty="0"/>
        </a:p>
      </dsp:txBody>
      <dsp:txXfrm>
        <a:off x="507667" y="1388509"/>
        <a:ext cx="1026597" cy="818964"/>
      </dsp:txXfrm>
    </dsp:sp>
    <dsp:sp modelId="{FC9B5CDF-3588-4537-9B99-647A64EDBD30}">
      <dsp:nvSpPr>
        <dsp:cNvPr id="0" name=""/>
        <dsp:cNvSpPr/>
      </dsp:nvSpPr>
      <dsp:spPr>
        <a:xfrm>
          <a:off x="143457" y="633686"/>
          <a:ext cx="3092408" cy="309240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527F8-ABB4-427B-9E35-0A6D03B96FFD}">
      <dsp:nvSpPr>
        <dsp:cNvPr id="0" name=""/>
        <dsp:cNvSpPr/>
      </dsp:nvSpPr>
      <dsp:spPr>
        <a:xfrm>
          <a:off x="122412" y="733164"/>
          <a:ext cx="3092408" cy="309240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75C93-5352-43F1-8694-2925B96E7335}">
      <dsp:nvSpPr>
        <dsp:cNvPr id="0" name=""/>
        <dsp:cNvSpPr/>
      </dsp:nvSpPr>
      <dsp:spPr>
        <a:xfrm>
          <a:off x="64710" y="635062"/>
          <a:ext cx="3092408" cy="309240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F3890-D500-49DF-8F40-414772F66031}">
      <dsp:nvSpPr>
        <dsp:cNvPr id="0" name=""/>
        <dsp:cNvSpPr/>
      </dsp:nvSpPr>
      <dsp:spPr>
        <a:xfrm>
          <a:off x="0" y="0"/>
          <a:ext cx="3136319" cy="12545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Žáci v riziku poruchy chování</a:t>
          </a:r>
          <a:endParaRPr lang="cs-CZ" sz="2800" kern="1200" dirty="0"/>
        </a:p>
      </dsp:txBody>
      <dsp:txXfrm>
        <a:off x="627264" y="0"/>
        <a:ext cx="1881792" cy="1254527"/>
      </dsp:txXfrm>
    </dsp:sp>
    <dsp:sp modelId="{5B3CE236-FFF9-4F8A-81DA-A0EB2C8EC7F9}">
      <dsp:nvSpPr>
        <dsp:cNvPr id="0" name=""/>
        <dsp:cNvSpPr/>
      </dsp:nvSpPr>
      <dsp:spPr>
        <a:xfrm>
          <a:off x="2928926" y="23832"/>
          <a:ext cx="3136319" cy="12545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Žáci s problémy v chování</a:t>
          </a:r>
          <a:endParaRPr lang="cs-CZ" sz="2800" kern="1200" dirty="0"/>
        </a:p>
      </dsp:txBody>
      <dsp:txXfrm>
        <a:off x="3556190" y="23832"/>
        <a:ext cx="1881792" cy="1254527"/>
      </dsp:txXfrm>
    </dsp:sp>
    <dsp:sp modelId="{66AC81F1-A42D-434B-A14D-3EB71A5B6CC6}">
      <dsp:nvSpPr>
        <dsp:cNvPr id="0" name=""/>
        <dsp:cNvSpPr/>
      </dsp:nvSpPr>
      <dsp:spPr>
        <a:xfrm>
          <a:off x="5650522" y="0"/>
          <a:ext cx="3136319" cy="12545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Žáci s poruchou chování</a:t>
          </a:r>
          <a:endParaRPr lang="cs-CZ" sz="2800" kern="1200" dirty="0"/>
        </a:p>
      </dsp:txBody>
      <dsp:txXfrm>
        <a:off x="6277786" y="0"/>
        <a:ext cx="1881792" cy="12545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F3890-D500-49DF-8F40-414772F66031}">
      <dsp:nvSpPr>
        <dsp:cNvPr id="0" name=""/>
        <dsp:cNvSpPr/>
      </dsp:nvSpPr>
      <dsp:spPr>
        <a:xfrm>
          <a:off x="0" y="0"/>
          <a:ext cx="3136319" cy="12545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Riziko</a:t>
          </a:r>
          <a:endParaRPr lang="cs-CZ" sz="3500" kern="1200" dirty="0"/>
        </a:p>
      </dsp:txBody>
      <dsp:txXfrm>
        <a:off x="627264" y="0"/>
        <a:ext cx="1881792" cy="1254527"/>
      </dsp:txXfrm>
    </dsp:sp>
    <dsp:sp modelId="{5B3CE236-FFF9-4F8A-81DA-A0EB2C8EC7F9}">
      <dsp:nvSpPr>
        <dsp:cNvPr id="0" name=""/>
        <dsp:cNvSpPr/>
      </dsp:nvSpPr>
      <dsp:spPr>
        <a:xfrm>
          <a:off x="2714643" y="134741"/>
          <a:ext cx="3136319" cy="12545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Problémy v chování</a:t>
          </a:r>
          <a:endParaRPr lang="cs-CZ" sz="3500" kern="1200" dirty="0"/>
        </a:p>
      </dsp:txBody>
      <dsp:txXfrm>
        <a:off x="3341907" y="134741"/>
        <a:ext cx="1881792" cy="1254527"/>
      </dsp:txXfrm>
    </dsp:sp>
    <dsp:sp modelId="{66AC81F1-A42D-434B-A14D-3EB71A5B6CC6}">
      <dsp:nvSpPr>
        <dsp:cNvPr id="0" name=""/>
        <dsp:cNvSpPr/>
      </dsp:nvSpPr>
      <dsp:spPr>
        <a:xfrm>
          <a:off x="5650522" y="0"/>
          <a:ext cx="3136319" cy="1254527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smtClean="0"/>
            <a:t>Porucha chování</a:t>
          </a:r>
          <a:endParaRPr lang="cs-CZ" sz="3500" kern="1200" dirty="0"/>
        </a:p>
      </dsp:txBody>
      <dsp:txXfrm>
        <a:off x="6277786" y="0"/>
        <a:ext cx="1881792" cy="12545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898E6-3715-45E7-8557-8EEE71C9D4AB}">
      <dsp:nvSpPr>
        <dsp:cNvPr id="0" name=""/>
        <dsp:cNvSpPr/>
      </dsp:nvSpPr>
      <dsp:spPr>
        <a:xfrm>
          <a:off x="-995092" y="157080"/>
          <a:ext cx="10475248" cy="154229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5FC90-37A7-4E71-8343-7B1EAEFE9696}">
      <dsp:nvSpPr>
        <dsp:cNvPr id="0" name=""/>
        <dsp:cNvSpPr/>
      </dsp:nvSpPr>
      <dsp:spPr>
        <a:xfrm>
          <a:off x="3870957" y="3138222"/>
          <a:ext cx="742582" cy="1614305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D73964C-D779-4BC1-9494-175A2FE609C2}">
      <dsp:nvSpPr>
        <dsp:cNvPr id="0" name=""/>
        <dsp:cNvSpPr/>
      </dsp:nvSpPr>
      <dsp:spPr>
        <a:xfrm>
          <a:off x="2466274" y="3972705"/>
          <a:ext cx="3564396" cy="891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Porucha chování,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Ústavní výchova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Ochranná výchova</a:t>
          </a:r>
          <a:endParaRPr lang="cs-CZ" sz="1400" kern="1200" dirty="0"/>
        </a:p>
      </dsp:txBody>
      <dsp:txXfrm>
        <a:off x="2466274" y="3972705"/>
        <a:ext cx="3564396" cy="891099"/>
      </dsp:txXfrm>
    </dsp:sp>
    <dsp:sp modelId="{EDB8C6BA-CA3E-411D-B575-34A6A5AC51E2}">
      <dsp:nvSpPr>
        <dsp:cNvPr id="0" name=""/>
        <dsp:cNvSpPr/>
      </dsp:nvSpPr>
      <dsp:spPr>
        <a:xfrm>
          <a:off x="2711880" y="1767532"/>
          <a:ext cx="3352394" cy="13366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Odmítání školy, rozvoj poruchy chování</a:t>
          </a:r>
          <a:endParaRPr lang="cs-CZ" sz="1200" kern="1200" dirty="0"/>
        </a:p>
      </dsp:txBody>
      <dsp:txXfrm>
        <a:off x="3202827" y="1963280"/>
        <a:ext cx="2370500" cy="945152"/>
      </dsp:txXfrm>
    </dsp:sp>
    <dsp:sp modelId="{7D134513-A24A-4E89-9214-E3634B894761}">
      <dsp:nvSpPr>
        <dsp:cNvPr id="0" name=""/>
        <dsp:cNvSpPr/>
      </dsp:nvSpPr>
      <dsp:spPr>
        <a:xfrm>
          <a:off x="1080119" y="150091"/>
          <a:ext cx="4285268" cy="13366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b="1" kern="1200" dirty="0" smtClean="0"/>
            <a:t>Vylučování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400" b="1" kern="1200" dirty="0" smtClean="0"/>
            <a:t>- střídání škol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 dirty="0"/>
        </a:p>
      </dsp:txBody>
      <dsp:txXfrm>
        <a:off x="1707682" y="345839"/>
        <a:ext cx="3030142" cy="945152"/>
      </dsp:txXfrm>
    </dsp:sp>
    <dsp:sp modelId="{88A756C9-C84A-43CE-9C57-478CDB68D1FE}">
      <dsp:nvSpPr>
        <dsp:cNvPr id="0" name=""/>
        <dsp:cNvSpPr/>
      </dsp:nvSpPr>
      <dsp:spPr>
        <a:xfrm>
          <a:off x="4618912" y="144012"/>
          <a:ext cx="3878031" cy="13366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300" kern="1200" dirty="0"/>
        </a:p>
      </dsp:txBody>
      <dsp:txXfrm>
        <a:off x="5186836" y="339760"/>
        <a:ext cx="2742183" cy="945152"/>
      </dsp:txXfrm>
    </dsp:sp>
    <dsp:sp modelId="{7E5010E7-CD5E-4DBC-BC5D-A3748DFAEB1D}">
      <dsp:nvSpPr>
        <dsp:cNvPr id="0" name=""/>
        <dsp:cNvSpPr/>
      </dsp:nvSpPr>
      <dsp:spPr>
        <a:xfrm>
          <a:off x="-1505986" y="-45639"/>
          <a:ext cx="11508917" cy="389069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D5F4D-E0BF-437A-B8DD-6F1204C9D7E1}">
      <dsp:nvSpPr>
        <dsp:cNvPr id="0" name=""/>
        <dsp:cNvSpPr/>
      </dsp:nvSpPr>
      <dsp:spPr>
        <a:xfrm>
          <a:off x="1465" y="719642"/>
          <a:ext cx="1942123" cy="1942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Rizika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PCH</a:t>
          </a:r>
          <a:endParaRPr lang="cs-CZ" sz="2100" kern="1200" dirty="0"/>
        </a:p>
      </dsp:txBody>
      <dsp:txXfrm>
        <a:off x="285882" y="1004059"/>
        <a:ext cx="1373289" cy="1373289"/>
      </dsp:txXfrm>
    </dsp:sp>
    <dsp:sp modelId="{8D8282C0-8124-499C-8076-55CB58008230}">
      <dsp:nvSpPr>
        <dsp:cNvPr id="0" name=""/>
        <dsp:cNvSpPr/>
      </dsp:nvSpPr>
      <dsp:spPr>
        <a:xfrm>
          <a:off x="2101289" y="1127488"/>
          <a:ext cx="1126431" cy="112643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/>
        </a:p>
      </dsp:txBody>
      <dsp:txXfrm>
        <a:off x="2250597" y="1558235"/>
        <a:ext cx="827815" cy="264937"/>
      </dsp:txXfrm>
    </dsp:sp>
    <dsp:sp modelId="{42040F5E-D04C-4A79-BE6F-38C19D641B2E}">
      <dsp:nvSpPr>
        <dsp:cNvPr id="0" name=""/>
        <dsp:cNvSpPr/>
      </dsp:nvSpPr>
      <dsp:spPr>
        <a:xfrm>
          <a:off x="3385422" y="719642"/>
          <a:ext cx="1942123" cy="1942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Problémy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PCH</a:t>
          </a:r>
          <a:endParaRPr lang="cs-CZ" sz="2100" kern="1200" dirty="0"/>
        </a:p>
      </dsp:txBody>
      <dsp:txXfrm>
        <a:off x="3669839" y="1004059"/>
        <a:ext cx="1373289" cy="1373289"/>
      </dsp:txXfrm>
    </dsp:sp>
    <dsp:sp modelId="{B2F6B690-F77D-491D-BCB3-131CD8A0DE27}">
      <dsp:nvSpPr>
        <dsp:cNvPr id="0" name=""/>
        <dsp:cNvSpPr/>
      </dsp:nvSpPr>
      <dsp:spPr>
        <a:xfrm>
          <a:off x="5485246" y="1127488"/>
          <a:ext cx="1126431" cy="112643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/>
        </a:p>
      </dsp:txBody>
      <dsp:txXfrm>
        <a:off x="5634554" y="1359533"/>
        <a:ext cx="827815" cy="662341"/>
      </dsp:txXfrm>
    </dsp:sp>
    <dsp:sp modelId="{63CB0E90-2663-463B-B723-5715EC463A04}">
      <dsp:nvSpPr>
        <dsp:cNvPr id="0" name=""/>
        <dsp:cNvSpPr/>
      </dsp:nvSpPr>
      <dsp:spPr>
        <a:xfrm>
          <a:off x="6769378" y="719642"/>
          <a:ext cx="1942123" cy="1942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Informovaný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Přístup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 dirty="0"/>
        </a:p>
      </dsp:txBody>
      <dsp:txXfrm>
        <a:off x="7053795" y="1004059"/>
        <a:ext cx="1373289" cy="13732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E7A58-C019-40F8-A0CF-72F5C7800E36}">
      <dsp:nvSpPr>
        <dsp:cNvPr id="0" name=""/>
        <dsp:cNvSpPr/>
      </dsp:nvSpPr>
      <dsp:spPr>
        <a:xfrm>
          <a:off x="0" y="0"/>
          <a:ext cx="8229600" cy="91588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500" kern="1200" dirty="0" smtClean="0"/>
            <a:t>Potřeba dítěte</a:t>
          </a:r>
          <a:endParaRPr lang="cs-CZ" sz="4500" kern="1200" dirty="0"/>
        </a:p>
      </dsp:txBody>
      <dsp:txXfrm>
        <a:off x="0" y="0"/>
        <a:ext cx="8229600" cy="915880"/>
      </dsp:txXfrm>
    </dsp:sp>
    <dsp:sp modelId="{8A7DC857-CBDE-4B0F-A779-D75D8C5DF8DB}">
      <dsp:nvSpPr>
        <dsp:cNvPr id="0" name=""/>
        <dsp:cNvSpPr/>
      </dsp:nvSpPr>
      <dsp:spPr>
        <a:xfrm>
          <a:off x="4018" y="915880"/>
          <a:ext cx="2740521" cy="1923349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Perspektiva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Kvalita života</a:t>
          </a:r>
          <a:endParaRPr lang="cs-CZ" sz="3800" kern="1200" dirty="0"/>
        </a:p>
      </dsp:txBody>
      <dsp:txXfrm>
        <a:off x="4018" y="915880"/>
        <a:ext cx="2740521" cy="1923349"/>
      </dsp:txXfrm>
    </dsp:sp>
    <dsp:sp modelId="{5FCE3B13-1FAA-48E8-95EE-82D097D305E4}">
      <dsp:nvSpPr>
        <dsp:cNvPr id="0" name=""/>
        <dsp:cNvSpPr/>
      </dsp:nvSpPr>
      <dsp:spPr>
        <a:xfrm>
          <a:off x="2744539" y="915880"/>
          <a:ext cx="2740521" cy="1923349"/>
        </a:xfrm>
        <a:prstGeom prst="rect">
          <a:avLst/>
        </a:prstGeom>
        <a:solidFill>
          <a:schemeClr val="bg2">
            <a:lumMod val="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Porucha chování  =bariéra</a:t>
          </a:r>
          <a:endParaRPr lang="cs-CZ" sz="3800" kern="1200" dirty="0"/>
        </a:p>
      </dsp:txBody>
      <dsp:txXfrm>
        <a:off x="2744539" y="915880"/>
        <a:ext cx="2740521" cy="1923349"/>
      </dsp:txXfrm>
    </dsp:sp>
    <dsp:sp modelId="{CC58DBAD-8D48-4BDA-841B-3A0CC2D92228}">
      <dsp:nvSpPr>
        <dsp:cNvPr id="0" name=""/>
        <dsp:cNvSpPr/>
      </dsp:nvSpPr>
      <dsp:spPr>
        <a:xfrm>
          <a:off x="5485060" y="915880"/>
          <a:ext cx="2740521" cy="1923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kern="1200" dirty="0" smtClean="0"/>
            <a:t>Intervence Funkční kompetence</a:t>
          </a:r>
          <a:endParaRPr lang="cs-CZ" sz="3800" kern="1200" dirty="0"/>
        </a:p>
      </dsp:txBody>
      <dsp:txXfrm>
        <a:off x="5485060" y="915880"/>
        <a:ext cx="2740521" cy="1923349"/>
      </dsp:txXfrm>
    </dsp:sp>
    <dsp:sp modelId="{AF2D9A9D-8349-44DB-AEAD-0980DD1B9A55}">
      <dsp:nvSpPr>
        <dsp:cNvPr id="0" name=""/>
        <dsp:cNvSpPr/>
      </dsp:nvSpPr>
      <dsp:spPr>
        <a:xfrm>
          <a:off x="0" y="2839229"/>
          <a:ext cx="8229600" cy="21370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02979-87D8-4A74-AA00-1069FD4392F6}">
      <dsp:nvSpPr>
        <dsp:cNvPr id="0" name=""/>
        <dsp:cNvSpPr/>
      </dsp:nvSpPr>
      <dsp:spPr>
        <a:xfrm>
          <a:off x="576031" y="0"/>
          <a:ext cx="6916368" cy="10958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B19FD-ABCC-4C58-906B-9EF8066AF969}">
      <dsp:nvSpPr>
        <dsp:cNvPr id="0" name=""/>
        <dsp:cNvSpPr/>
      </dsp:nvSpPr>
      <dsp:spPr>
        <a:xfrm>
          <a:off x="170843" y="328768"/>
          <a:ext cx="2441071" cy="438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Potencialita</a:t>
          </a:r>
          <a:endParaRPr lang="cs-CZ" sz="1900" kern="1200" dirty="0"/>
        </a:p>
      </dsp:txBody>
      <dsp:txXfrm>
        <a:off x="192242" y="350167"/>
        <a:ext cx="2398273" cy="395560"/>
      </dsp:txXfrm>
    </dsp:sp>
    <dsp:sp modelId="{9BD5CED9-3FE9-4531-B711-6191B39D6EA9}">
      <dsp:nvSpPr>
        <dsp:cNvPr id="0" name=""/>
        <dsp:cNvSpPr/>
      </dsp:nvSpPr>
      <dsp:spPr>
        <a:xfrm>
          <a:off x="2881565" y="288032"/>
          <a:ext cx="2441071" cy="438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Dovednost</a:t>
          </a:r>
          <a:endParaRPr lang="cs-CZ" sz="1900" kern="1200" dirty="0"/>
        </a:p>
      </dsp:txBody>
      <dsp:txXfrm>
        <a:off x="2902964" y="309431"/>
        <a:ext cx="2398273" cy="395560"/>
      </dsp:txXfrm>
    </dsp:sp>
    <dsp:sp modelId="{DF87E3EB-BB7E-440F-8CC2-F5122DE33591}">
      <dsp:nvSpPr>
        <dsp:cNvPr id="0" name=""/>
        <dsp:cNvSpPr/>
      </dsp:nvSpPr>
      <dsp:spPr>
        <a:xfrm>
          <a:off x="5524989" y="328768"/>
          <a:ext cx="2441071" cy="438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Kompetence</a:t>
          </a:r>
          <a:endParaRPr lang="cs-CZ" sz="1900" kern="1200" dirty="0"/>
        </a:p>
      </dsp:txBody>
      <dsp:txXfrm>
        <a:off x="5546388" y="350167"/>
        <a:ext cx="2398273" cy="395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1B4A-367B-4228-8F55-C5A0A28C9A97}" type="datetimeFigureOut">
              <a:rPr lang="cs-CZ" smtClean="0"/>
              <a:t>8.12.2011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02E6D-0D18-4D5E-B1A1-CF2FCF52AF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412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39940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E2C80E7-D4CD-41E4-B629-EA967E5479E2}" type="slidenum">
              <a:rPr>
                <a:solidFill>
                  <a:prstClr val="black"/>
                </a:solidFill>
              </a:rPr>
              <a:pPr>
                <a:defRPr/>
              </a:pPr>
              <a:t>1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753" y="685728"/>
            <a:ext cx="6802495" cy="342863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Charakteristiky dítěte, mají děti s poruchou chování stejné šance? </a:t>
            </a:r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605F40A-22A1-4561-8C7D-582FF1F9DC4B}" type="slidenum">
              <a:rPr>
                <a:solidFill>
                  <a:prstClr val="black"/>
                </a:solidFill>
              </a:rPr>
              <a:pPr>
                <a:defRPr/>
              </a:pPr>
              <a:t>2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753" y="685728"/>
            <a:ext cx="6802495" cy="342863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Porucha chování v perspektivě žáka</a:t>
            </a: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845C520-E7CE-4B9C-A582-BABB974C4542}" type="slidenum">
              <a:rPr>
                <a:solidFill>
                  <a:prstClr val="black"/>
                </a:solidFill>
              </a:rPr>
              <a:pPr>
                <a:defRPr/>
              </a:pPr>
              <a:t>11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548C99-AA87-4A56-BD50-7EEC56A2A3E2}" type="slidenum">
              <a:rPr>
                <a:solidFill>
                  <a:prstClr val="black"/>
                </a:solidFill>
              </a:rPr>
              <a:pPr>
                <a:defRPr/>
              </a:pPr>
              <a:t>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3013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>
                <a:solidFill>
                  <a:prstClr val="black"/>
                </a:solidFill>
              </a:rPr>
              <a:t>Perspektivy práce s delikventní mládeží, 25. - 26.5.2011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753" y="685728"/>
            <a:ext cx="6802495" cy="3428634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smtClean="0"/>
              <a:t>Prostředky k intervenci pravidla, kázeň, interakce, aktivita, příležitost, zapojení, učení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Setkávají se jako podporující a posilující procesy</a:t>
            </a:r>
          </a:p>
          <a:p>
            <a:pPr eaLnBrk="1" hangingPunct="1">
              <a:spcBef>
                <a:spcPct val="0"/>
              </a:spcBef>
            </a:pPr>
            <a:r>
              <a:rPr smtClean="0"/>
              <a:t>Podpora, posila – prevence, reflexe, poradenství, intervence – systém, individuální dítě</a:t>
            </a:r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8804DC-93F3-42B5-9101-95D340DA33A8}" type="slidenum">
              <a:rPr>
                <a:solidFill>
                  <a:prstClr val="black"/>
                </a:solidFill>
              </a:rPr>
              <a:pPr>
                <a:defRPr/>
              </a:pPr>
              <a:t>15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5971117"/>
            <a:ext cx="9144000" cy="88688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6053667"/>
            <a:ext cx="2249488" cy="71331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6" y="6045200"/>
            <a:ext cx="6784975" cy="711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cs-CZ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3124200"/>
            <a:ext cx="6477000" cy="2717800"/>
          </a:xfrm>
        </p:spPr>
        <p:txBody>
          <a:bodyPr rtlCol="0"/>
          <a:lstStyle>
            <a:lvl1pPr eaLnBrk="1" latinLnBrk="0" hangingPunct="1">
              <a:defRPr kumimoji="0" lang="cs-CZ" cap="all" baseline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484"/>
            <a:ext cx="2057400" cy="685800"/>
          </a:xfrm>
        </p:spPr>
        <p:txBody>
          <a:bodyPr>
            <a:noAutofit/>
          </a:bodyPr>
          <a:lstStyle>
            <a:lvl1pPr algn="ctr" eaLnBrk="1" latinLnBrk="0" hangingPunct="1">
              <a:defRPr kumimoji="0" lang="cs-CZ"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16E45D3-72BB-4C4E-8774-12CA66570EB7}" type="datetime1">
              <a:rPr/>
              <a:pPr>
                <a:defRPr/>
              </a:pPr>
              <a:t>8.12.2011</a:t>
            </a:fld>
            <a:endParaRPr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7067"/>
            <a:ext cx="5867400" cy="364067"/>
          </a:xfrm>
        </p:spPr>
        <p:txBody>
          <a:bodyPr/>
          <a:lstStyle>
            <a:lvl1pPr algn="r" eaLnBrk="1" latinLnBrk="0" hangingPunct="1">
              <a:defRPr kumimoji="0" lang="cs-CZ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>
              <a:solidFill>
                <a:srgbClr val="DEF5FA"/>
              </a:solidFill>
            </a:endParaRP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eaLnBrk="1" latinLnBrk="0" hangingPunct="1">
              <a:defRPr kumimoji="0" lang="cs-CZ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B29F59D-9233-4D6D-BE8F-C8F1EADC44E5}" type="slidenum">
              <a:rPr>
                <a:solidFill>
                  <a:srgbClr val="DEF5FA"/>
                </a:solidFill>
              </a:rPr>
              <a:pPr>
                <a:defRPr/>
              </a:pPr>
              <a:t>‹#›</a:t>
            </a:fld>
            <a:endParaRPr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50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8F09D-BBEA-46F5-895D-F69F08F75AFA}" type="datetime1">
              <a:rPr>
                <a:solidFill>
                  <a:srgbClr val="464646"/>
                </a:solidFill>
              </a:rPr>
              <a:pPr>
                <a:defRPr/>
              </a:pPr>
              <a:t>8.12.2011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70E2-5588-4379-BDF7-A1932F645FF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991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014619-057E-4373-8748-F4D36A00C117}" type="datetime1">
              <a:rPr lang="cs-CZ">
                <a:solidFill>
                  <a:srgbClr val="000000"/>
                </a:solidFill>
              </a:rPr>
              <a:pPr/>
              <a:t>8.12.2011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Voj PdF MU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C561D-67F7-4492-876E-7B4607BD694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63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C22D52-6CA7-496F-BD87-A1EACC76740F}" type="datetime1">
              <a:rPr lang="cs-CZ">
                <a:solidFill>
                  <a:srgbClr val="000000"/>
                </a:solidFill>
              </a:rPr>
              <a:pPr/>
              <a:t>8.12.2011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Voj PdF MU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8936C-163C-46A8-9B7F-FB42024552E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0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1B6E1C-190B-45AF-85F1-45B37CB052DD}" type="datetime1">
              <a:rPr lang="cs-CZ">
                <a:solidFill>
                  <a:srgbClr val="000000"/>
                </a:solidFill>
              </a:rPr>
              <a:pPr/>
              <a:t>8.12.2011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Voj PdF MU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88F24-2A7C-48D6-9AEE-AE78D4CCD6E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89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DC399-C926-487D-8066-98EDFDF65AE1}" type="datetime1">
              <a:rPr lang="cs-CZ">
                <a:solidFill>
                  <a:srgbClr val="000000"/>
                </a:solidFill>
              </a:rPr>
              <a:pPr/>
              <a:t>8.12.2011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Voj PdF MU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DAEC3-3A90-4F04-9E2D-FAB4830A841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41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335AD-3DAB-4A0E-BB37-84C3338A88FF}" type="datetime1">
              <a:rPr lang="cs-CZ">
                <a:solidFill>
                  <a:srgbClr val="000000"/>
                </a:solidFill>
              </a:rPr>
              <a:pPr/>
              <a:t>8.12.2011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Voj PdF MU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8CB0C-9A80-4A3C-AEF7-567A7182433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2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5267D-B3BF-4E58-8EE2-7E9010634F8C}" type="datetime1">
              <a:rPr lang="cs-CZ">
                <a:solidFill>
                  <a:srgbClr val="000000"/>
                </a:solidFill>
              </a:rPr>
              <a:pPr/>
              <a:t>8.12.2011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Voj PdF MU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745BD-9BB2-4631-B744-15B6AC49647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68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612D21-514C-4382-AD61-7C30C0686D16}" type="datetime1">
              <a:rPr lang="cs-CZ">
                <a:solidFill>
                  <a:srgbClr val="000000"/>
                </a:solidFill>
              </a:rPr>
              <a:pPr/>
              <a:t>8.12.2011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Voj PdF 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1570E-E16A-48BE-985D-C3FE21033C5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72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C26F0-5ED6-4F50-AAD7-D6C2CD29C64C}" type="datetime1">
              <a:rPr lang="cs-CZ">
                <a:solidFill>
                  <a:srgbClr val="000000"/>
                </a:solidFill>
              </a:rPr>
              <a:pPr/>
              <a:t>8.12.2011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Voj PdF MU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023DA-5F6A-4FD9-B17D-4A674879F98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83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84CCAB-95A5-4FEE-BCDF-45AC2A86227D}" type="datetime1">
              <a:rPr lang="cs-CZ">
                <a:solidFill>
                  <a:srgbClr val="000000"/>
                </a:solidFill>
              </a:rPr>
              <a:pPr/>
              <a:t>8.12.2011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Voj PdF MU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6AF78-2707-4188-90E9-93501905E33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9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9992-17AB-4EAF-A67E-5BE74628F13C}" type="datetime1">
              <a:rPr>
                <a:solidFill>
                  <a:srgbClr val="464646"/>
                </a:solidFill>
              </a:rPr>
              <a:pPr>
                <a:defRPr/>
              </a:pPr>
              <a:t>8.12.2011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78BB-3DD7-4F51-9020-36B01C31098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2976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434E07-A730-4192-B349-C5FB0E43CBD0}" type="datetime1">
              <a:rPr lang="cs-CZ">
                <a:solidFill>
                  <a:srgbClr val="000000"/>
                </a:solidFill>
              </a:rPr>
              <a:pPr/>
              <a:t>8.12.2011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Voj PdF MU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523E1-3C9A-47D7-AA0F-EEDAD5FC596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42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E7F01D-1DC4-41E9-AFC4-3E7608BDB98D}" type="datetime1">
              <a:rPr lang="cs-CZ">
                <a:solidFill>
                  <a:srgbClr val="000000"/>
                </a:solidFill>
              </a:rPr>
              <a:pPr/>
              <a:t>8.12.2011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>
                <a:solidFill>
                  <a:srgbClr val="000000"/>
                </a:solidFill>
              </a:rPr>
              <a:t>Voj PdF MU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E884C-B72D-4C08-B8E5-6B2A69676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7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/>
          <a:lstStyle>
            <a:lvl1pPr eaLnBrk="1" latinLnBrk="0" hangingPunct="1">
              <a:buNone/>
              <a:defRPr kumimoji="0" lang="cs-CZ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cs-CZ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cs-CZ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 eaLnBrk="1" latinLnBrk="0" hangingPunct="1">
              <a:buNone/>
              <a:defRPr kumimoji="0" lang="cs-CZ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CEA8A0-F45C-42E6-85D8-224332DBC0EF}" type="datetime1">
              <a:rPr>
                <a:solidFill>
                  <a:srgbClr val="464646"/>
                </a:solidFill>
              </a:rPr>
              <a:pPr>
                <a:defRPr/>
              </a:pPr>
              <a:t>8.12.2011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2733"/>
          </a:xfrm>
        </p:spPr>
        <p:txBody>
          <a:bodyPr>
            <a:noAutofit/>
          </a:bodyPr>
          <a:lstStyle>
            <a:lvl1pPr eaLnBrk="1" latinLnBrk="0" hangingPunct="1">
              <a:defRPr kumimoji="0" lang="cs-CZ" sz="24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6996744-97D4-4110-B5F7-B20447F7DC7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12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803402"/>
            <a:ext cx="3886200" cy="4358165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803399"/>
            <a:ext cx="3886200" cy="4358167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8FF47C8C-7590-4461-9E02-433D94835DC9}" type="datetime1">
              <a:rPr>
                <a:solidFill>
                  <a:srgbClr val="464646"/>
                </a:solidFill>
              </a:rPr>
              <a:pPr>
                <a:defRPr/>
              </a:pPr>
              <a:t>8.12.2011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A595908D-23E4-45C4-8681-78666908C27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3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7480"/>
            <a:ext cx="8153400" cy="1341120"/>
          </a:xfrm>
        </p:spPr>
        <p:txBody>
          <a:bodyPr/>
          <a:lstStyle>
            <a:lvl1pPr eaLnBrk="1" latinLnBrk="0" hangingPunct="1">
              <a:defRPr kumimoji="0" lang="cs-CZ"/>
            </a:lvl1pPr>
            <a:extLst/>
          </a:lstStyle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559757"/>
            <a:ext cx="3886200" cy="3505200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559757"/>
            <a:ext cx="3886200" cy="3505200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816383"/>
            <a:ext cx="3886200" cy="707136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cs-CZ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816383"/>
            <a:ext cx="3886200" cy="707136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cs-CZ"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9B867A69-C057-427F-92F2-46D7A357159E}" type="datetime1">
              <a:rPr>
                <a:solidFill>
                  <a:srgbClr val="464646"/>
                </a:solidFill>
              </a:rPr>
              <a:pPr>
                <a:defRPr/>
              </a:pPr>
              <a:t>8.12.2011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F1689999-9D72-4652-9268-809E5D707A8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4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AB453-A889-4080-AB0A-0D7B3AAED1C8}" type="datetime1">
              <a:rPr>
                <a:solidFill>
                  <a:srgbClr val="464646"/>
                </a:solidFill>
              </a:rPr>
              <a:pPr>
                <a:defRPr/>
              </a:pPr>
              <a:t>8.12.2011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1B162-8FFC-41DE-831B-AF7636CE357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3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084B51-3EA1-4E51-B327-7CB221EB618D}" type="datetime1">
              <a:rPr>
                <a:solidFill>
                  <a:srgbClr val="464646"/>
                </a:solidFill>
              </a:rPr>
              <a:pPr>
                <a:defRPr/>
              </a:pPr>
              <a:t>8.12.2011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eaLnBrk="1" latinLnBrk="0" hangingPunct="1">
              <a:defRPr kumimoji="0" lang="cs-CZ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A8227CD-1FCA-494C-9E98-6C9ACECDC3ED}" type="slidenum">
              <a:rPr>
                <a:solidFill>
                  <a:srgbClr val="464646"/>
                </a:solidFill>
              </a:rPr>
              <a:pPr>
                <a:defRPr/>
              </a:pPr>
              <a:t>‹#›</a:t>
            </a:fld>
            <a:endParaRPr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4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7480"/>
            <a:ext cx="8153400" cy="1341120"/>
          </a:xfrm>
        </p:spPr>
        <p:txBody>
          <a:bodyPr/>
          <a:lstStyle>
            <a:lvl1pPr algn="l" eaLnBrk="1" latinLnBrk="0" hangingPunct="1">
              <a:buNone/>
              <a:defRPr kumimoji="0" lang="cs-CZ" sz="4200" b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1600200" cy="4165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cs-CZ" sz="1800"/>
            </a:lvl1pPr>
            <a:lvl2pPr eaLnBrk="1" latinLnBrk="0" hangingPunct="1">
              <a:buNone/>
              <a:defRPr kumimoji="0" lang="cs-CZ" sz="1200"/>
            </a:lvl2pPr>
            <a:lvl3pPr eaLnBrk="1" latinLnBrk="0" hangingPunct="1">
              <a:buNone/>
              <a:defRPr kumimoji="0" lang="cs-CZ" sz="1000"/>
            </a:lvl3pPr>
            <a:lvl4pPr eaLnBrk="1" latinLnBrk="0" hangingPunct="1">
              <a:buNone/>
              <a:defRPr kumimoji="0" lang="cs-CZ" sz="900"/>
            </a:lvl4pPr>
            <a:lvl5pPr eaLnBrk="1" latinLnBrk="0" hangingPunct="1">
              <a:buNone/>
              <a:defRPr kumimoji="0" lang="cs-CZ"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905000"/>
            <a:ext cx="6400800" cy="4267200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CB9AD-2422-4B72-802B-6A1365C9B16B}" type="datetime1">
              <a:rPr>
                <a:solidFill>
                  <a:srgbClr val="464646"/>
                </a:solidFill>
              </a:rPr>
              <a:pPr>
                <a:defRPr/>
              </a:pPr>
              <a:t>8.12.2011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1DB9-DB1E-4ECE-B843-5D7B572BAB7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292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9525" y="4572001"/>
            <a:ext cx="9144000" cy="88688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4" y="4663018"/>
            <a:ext cx="1463675" cy="7133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9" y="4654551"/>
            <a:ext cx="7589837" cy="7133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447801" y="0"/>
            <a:ext cx="100013" cy="686646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4559808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>
            <a:normAutofit/>
          </a:bodyPr>
          <a:lstStyle>
            <a:lvl1pPr eaLnBrk="1" latinLnBrk="0" hangingPunct="1">
              <a:buNone/>
              <a:defRPr kumimoji="0" lang="cs-CZ"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cs-CZ" sz="1700"/>
            </a:lvl1pPr>
            <a:lvl2pPr eaLnBrk="1" latinLnBrk="0" hangingPunct="1">
              <a:buFontTx/>
              <a:buNone/>
              <a:defRPr kumimoji="0" lang="cs-CZ" sz="1200"/>
            </a:lvl2pPr>
            <a:lvl3pPr eaLnBrk="1" latinLnBrk="0" hangingPunct="1">
              <a:buFontTx/>
              <a:buNone/>
              <a:defRPr kumimoji="0" lang="cs-CZ" sz="1000"/>
            </a:lvl3pPr>
            <a:lvl4pPr eaLnBrk="1" latinLnBrk="0" hangingPunct="1">
              <a:buFontTx/>
              <a:buNone/>
              <a:defRPr kumimoji="0" lang="cs-CZ" sz="900"/>
            </a:lvl4pPr>
            <a:lvl5pPr eaLnBrk="1" latinLnBrk="0" hangingPunct="1">
              <a:buFontTx/>
              <a:buNone/>
              <a:defRPr kumimoji="0" lang="cs-CZ"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 anchor="ctr"/>
          <a:lstStyle>
            <a:lvl1pPr algn="l" eaLnBrk="1" latinLnBrk="0" hangingPunct="1">
              <a:buNone/>
              <a:defRPr kumimoji="0" lang="cs-CZ"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6184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fld id="{F5507C44-58E8-410D-A636-E0ED9AECBA80}" type="datetime1">
              <a:rPr>
                <a:solidFill>
                  <a:srgbClr val="DEF5FA"/>
                </a:solidFill>
              </a:rPr>
              <a:pPr>
                <a:defRPr/>
              </a:pPr>
              <a:t>8.12.2011</a:t>
            </a:fld>
            <a:endParaRPr>
              <a:solidFill>
                <a:srgbClr val="DEF5FA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447800" cy="664633"/>
          </a:xfrm>
        </p:spPr>
        <p:txBody>
          <a:bodyPr rtlCol="0"/>
          <a:lstStyle>
            <a:lvl1pPr eaLnBrk="1" latinLnBrk="0" hangingPunct="1">
              <a:defRPr kumimoji="0" lang="cs-CZ" sz="2800"/>
            </a:lvl1pPr>
            <a:extLst/>
          </a:lstStyle>
          <a:p>
            <a:pPr>
              <a:defRPr/>
            </a:pPr>
            <a:fld id="{E8FB8B75-04B1-4757-B97A-389CAAE7BC2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4067"/>
          </a:xfrm>
        </p:spPr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60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803401"/>
            <a:ext cx="8153400" cy="432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6184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cs-CZ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C78A7D5-28F2-4103-A24B-F145774819E1}" type="datetime1">
              <a:rPr>
                <a:solidFill>
                  <a:srgbClr val="464646"/>
                </a:solidFill>
              </a:rPr>
              <a:pPr>
                <a:defRPr/>
              </a:pPr>
              <a:t>8.12.2011</a:t>
            </a:fld>
            <a:endParaRPr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400"/>
            <a:ext cx="5421313" cy="364067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cs-CZ" sz="14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>
              <a:solidFill>
                <a:srgbClr val="46464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60501"/>
            <a:ext cx="9144000" cy="319617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04951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504951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98601"/>
            <a:ext cx="533400" cy="24341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cs-CZ" sz="1400" b="1">
                <a:solidFill>
                  <a:srgbClr val="FFFFFF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FBE10F8-AC5A-4A44-BDB3-8343B660CAA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6634"/>
            <a:ext cx="8153400" cy="134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917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cs-CZ"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w Cen MT"/>
        </a:defRPr>
      </a:lvl9pPr>
      <a:extLst/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lang="cs-CZ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lang="cs-CZ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lang="cs-CZ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cs-CZ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cs-CZ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cs-CZ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cs-CZ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cs-CZ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53B256-EF05-4D46-8701-9682F1E95523}" type="datetime1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8.12.2011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Voj PdF MU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219806-2FF9-4B8B-BC31-9870027E29DF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4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55652" y="1509186"/>
            <a:ext cx="7796213" cy="2508249"/>
          </a:xfrm>
        </p:spPr>
        <p:txBody>
          <a:bodyPr>
            <a:normAutofit/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sz="3600" dirty="0" smtClean="0"/>
              <a:t>Edukace jedinců v riziku poruch chování v kontextu osobnostního pojetí</a:t>
            </a:r>
            <a:r>
              <a:rPr dirty="0" smtClean="0"/>
              <a:t/>
            </a:r>
            <a:br>
              <a:rPr dirty="0" smtClean="0"/>
            </a:br>
            <a:r>
              <a:rPr sz="2400" dirty="0" smtClean="0"/>
              <a:t>škola jako místo prevence a intervence </a:t>
            </a:r>
            <a:endParaRPr sz="2400" dirty="0"/>
          </a:p>
        </p:txBody>
      </p:sp>
      <p:sp>
        <p:nvSpPr>
          <p:cNvPr id="8195" name="Rectangle 4"/>
          <p:cNvSpPr>
            <a:spLocks noGrp="1"/>
          </p:cNvSpPr>
          <p:nvPr>
            <p:ph type="subTitle" idx="1"/>
          </p:nvPr>
        </p:nvSpPr>
        <p:spPr>
          <a:xfrm>
            <a:off x="2362200" y="6049433"/>
            <a:ext cx="6781800" cy="685800"/>
          </a:xfrm>
        </p:spPr>
        <p:txBody>
          <a:bodyPr/>
          <a:lstStyle/>
          <a:p>
            <a:r>
              <a:rPr sz="2000" smtClean="0"/>
              <a:t>doc. Věra Vojtová, Ph.D.,PdF MU, Brno,  vojtova@ped.muni.cz</a:t>
            </a:r>
          </a:p>
        </p:txBody>
      </p:sp>
      <p:sp>
        <p:nvSpPr>
          <p:cNvPr id="8196" name="TextovéPole 5"/>
          <p:cNvSpPr txBox="1">
            <a:spLocks noChangeArrowheads="1"/>
          </p:cNvSpPr>
          <p:nvPr/>
        </p:nvSpPr>
        <p:spPr bwMode="auto">
          <a:xfrm>
            <a:off x="0" y="6021918"/>
            <a:ext cx="2357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prstClr val="white"/>
                </a:solidFill>
                <a:latin typeface="Tw Cen MT" pitchFamily="34" charset="-18"/>
              </a:rPr>
              <a:t>BP</a:t>
            </a:r>
            <a:endParaRPr lang="cs-CZ" dirty="0">
              <a:solidFill>
                <a:prstClr val="white"/>
              </a:solidFill>
              <a:latin typeface="Tw Cen M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054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571503" y="0"/>
            <a:ext cx="8393113" cy="1524000"/>
          </a:xfrm>
        </p:spPr>
        <p:txBody>
          <a:bodyPr/>
          <a:lstStyle/>
          <a:p>
            <a:r>
              <a:rPr sz="2800" b="1" smtClean="0"/>
              <a:t>Překážky a potřeby na straně žáka/dítěte  </a:t>
            </a:r>
            <a:r>
              <a:rPr sz="2800" smtClean="0"/>
              <a:t/>
            </a:r>
            <a:br>
              <a:rPr sz="2800" smtClean="0"/>
            </a:br>
            <a:r>
              <a:rPr sz="1400" smtClean="0"/>
              <a:t>(Helus, Pelikán, 1984, Kauffman, 2005, Lane, Gresham, 2002, Schütz, 2005, Visser, 2009…)</a:t>
            </a:r>
          </a:p>
        </p:txBody>
      </p:sp>
      <p:graphicFrame>
        <p:nvGraphicFramePr>
          <p:cNvPr id="9" name="Zástupný symbol pro obsah 4"/>
          <p:cNvGraphicFramePr>
            <a:graphicFrameLocks noGrp="1"/>
          </p:cNvGraphicFramePr>
          <p:nvPr>
            <p:ph sz="quarter" idx="13"/>
          </p:nvPr>
        </p:nvGraphicFramePr>
        <p:xfrm>
          <a:off x="214282" y="1809739"/>
          <a:ext cx="8786842" cy="1619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0" name="TextovéPole 9"/>
          <p:cNvSpPr txBox="1">
            <a:spLocks noChangeArrowheads="1"/>
          </p:cNvSpPr>
          <p:nvPr/>
        </p:nvSpPr>
        <p:spPr bwMode="auto">
          <a:xfrm>
            <a:off x="2643190" y="22860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Tw Cen MT" pitchFamily="34" charset="-18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00066" y="3429000"/>
            <a:ext cx="2071687" cy="31432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prstClr val="black"/>
                </a:solidFill>
              </a:rPr>
              <a:t>Znevýhodnění, sociální, zdravotní</a:t>
            </a:r>
          </a:p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Dispozice</a:t>
            </a:r>
          </a:p>
          <a:p>
            <a:pPr algn="ctr">
              <a:defRPr/>
            </a:pPr>
            <a:r>
              <a:rPr lang="cs-CZ" b="1" dirty="0">
                <a:solidFill>
                  <a:srgbClr val="C00000"/>
                </a:solidFill>
              </a:rPr>
              <a:t>Odlišné </a:t>
            </a:r>
          </a:p>
          <a:p>
            <a:pPr algn="ctr">
              <a:defRPr/>
            </a:pPr>
            <a:r>
              <a:rPr lang="cs-CZ" b="1" dirty="0">
                <a:solidFill>
                  <a:srgbClr val="C00000"/>
                </a:solidFill>
              </a:rPr>
              <a:t>příležitosti,</a:t>
            </a:r>
          </a:p>
          <a:p>
            <a:pPr algn="ctr">
              <a:defRPr/>
            </a:pPr>
            <a:r>
              <a:rPr lang="cs-CZ" b="1" dirty="0">
                <a:solidFill>
                  <a:srgbClr val="C00000"/>
                </a:solidFill>
              </a:rPr>
              <a:t>zkušenosti, kompetence 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500441" y="3429000"/>
            <a:ext cx="2071687" cy="31432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prstClr val="black"/>
                </a:solidFill>
              </a:rPr>
              <a:t>Neschopnost přizpůsobit se očekávání</a:t>
            </a:r>
          </a:p>
          <a:p>
            <a:pPr algn="ctr">
              <a:defRPr/>
            </a:pPr>
            <a:r>
              <a:rPr lang="cs-CZ" dirty="0">
                <a:solidFill>
                  <a:srgbClr val="C00000"/>
                </a:solidFill>
              </a:rPr>
              <a:t>Nedostatek pozitivní interakce</a:t>
            </a:r>
          </a:p>
          <a:p>
            <a:pPr algn="ctr">
              <a:defRPr/>
            </a:pPr>
            <a:r>
              <a:rPr lang="cs-CZ" dirty="0">
                <a:solidFill>
                  <a:srgbClr val="C00000"/>
                </a:solidFill>
              </a:rPr>
              <a:t>Negativní sebehodnocení</a:t>
            </a:r>
          </a:p>
          <a:p>
            <a:pPr algn="ctr">
              <a:defRPr/>
            </a:pPr>
            <a:r>
              <a:rPr lang="cs-CZ" dirty="0">
                <a:solidFill>
                  <a:srgbClr val="C00000"/>
                </a:solidFill>
              </a:rPr>
              <a:t>Syndrom bludného kruhu 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429375" y="3429000"/>
            <a:ext cx="2071688" cy="31432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cs-CZ" b="1" dirty="0">
                <a:solidFill>
                  <a:prstClr val="black"/>
                </a:solidFill>
              </a:rPr>
              <a:t>Rezignace na školní úspěch</a:t>
            </a:r>
          </a:p>
          <a:p>
            <a:pPr algn="ctr">
              <a:defRPr/>
            </a:pPr>
            <a:r>
              <a:rPr lang="cs-CZ" dirty="0">
                <a:solidFill>
                  <a:srgbClr val="C00000"/>
                </a:solidFill>
              </a:rPr>
              <a:t>Pozice „outsidera“</a:t>
            </a:r>
          </a:p>
          <a:p>
            <a:pPr algn="ctr">
              <a:defRPr/>
            </a:pPr>
            <a:r>
              <a:rPr lang="cs-CZ" dirty="0">
                <a:solidFill>
                  <a:srgbClr val="C00000"/>
                </a:solidFill>
              </a:rPr>
              <a:t>Negativní </a:t>
            </a:r>
            <a:r>
              <a:rPr lang="cs-CZ" dirty="0" err="1">
                <a:solidFill>
                  <a:srgbClr val="C00000"/>
                </a:solidFill>
              </a:rPr>
              <a:t>sebeobraz</a:t>
            </a:r>
            <a:r>
              <a:rPr lang="cs-CZ" dirty="0">
                <a:solidFill>
                  <a:srgbClr val="C00000"/>
                </a:solidFill>
              </a:rPr>
              <a:t>,</a:t>
            </a:r>
          </a:p>
          <a:p>
            <a:pPr algn="ctr">
              <a:defRPr/>
            </a:pPr>
            <a:r>
              <a:rPr lang="cs-CZ" dirty="0">
                <a:solidFill>
                  <a:srgbClr val="C00000"/>
                </a:solidFill>
              </a:rPr>
              <a:t>Interakce a</a:t>
            </a:r>
          </a:p>
          <a:p>
            <a:pPr algn="ctr">
              <a:defRPr/>
            </a:pPr>
            <a:r>
              <a:rPr lang="cs-CZ" dirty="0">
                <a:solidFill>
                  <a:srgbClr val="C00000"/>
                </a:solidFill>
              </a:rPr>
              <a:t>vazby na problémové žáky</a:t>
            </a:r>
          </a:p>
          <a:p>
            <a:pPr algn="ctr">
              <a:defRPr/>
            </a:pPr>
            <a:endParaRPr lang="cs-CZ" dirty="0">
              <a:solidFill>
                <a:prstClr val="black"/>
              </a:solidFill>
            </a:endParaRPr>
          </a:p>
        </p:txBody>
      </p:sp>
      <p:graphicFrame>
        <p:nvGraphicFramePr>
          <p:cNvPr id="13" name="Zástupný symbol pro obsah 4"/>
          <p:cNvGraphicFramePr>
            <a:graphicFrameLocks/>
          </p:cNvGraphicFramePr>
          <p:nvPr/>
        </p:nvGraphicFramePr>
        <p:xfrm>
          <a:off x="357158" y="1809740"/>
          <a:ext cx="8786842" cy="1524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Šipka doprava 13"/>
          <p:cNvSpPr/>
          <p:nvPr/>
        </p:nvSpPr>
        <p:spPr>
          <a:xfrm>
            <a:off x="2571750" y="3714751"/>
            <a:ext cx="977900" cy="95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white"/>
                </a:solidFill>
              </a:rPr>
              <a:t>riziko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5572128" y="3714751"/>
            <a:ext cx="906463" cy="95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white"/>
                </a:solidFill>
              </a:rPr>
              <a:t>riziko</a:t>
            </a:r>
          </a:p>
        </p:txBody>
      </p:sp>
      <p:sp>
        <p:nvSpPr>
          <p:cNvPr id="17" name="Šipka doprava 16"/>
          <p:cNvSpPr/>
          <p:nvPr/>
        </p:nvSpPr>
        <p:spPr>
          <a:xfrm>
            <a:off x="2627316" y="5348819"/>
            <a:ext cx="865187" cy="76834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white"/>
                </a:solidFill>
              </a:rPr>
              <a:t>SVP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5580063" y="5253569"/>
            <a:ext cx="863600" cy="768351"/>
          </a:xfrm>
          <a:prstGeom prst="rightArrow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white"/>
                </a:solidFill>
              </a:rPr>
              <a:t>SVP</a:t>
            </a:r>
          </a:p>
        </p:txBody>
      </p:sp>
    </p:spTree>
    <p:extLst>
      <p:ext uri="{BB962C8B-B14F-4D97-AF65-F5344CB8AC3E}">
        <p14:creationId xmlns:p14="http://schemas.microsoft.com/office/powerpoint/2010/main" val="36006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225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1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63288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/>
            </a:r>
            <a:br>
              <a:rPr dirty="0" smtClean="0"/>
            </a:br>
            <a:r>
              <a:rPr sz="3100" dirty="0" smtClean="0"/>
              <a:t/>
            </a:r>
            <a:br>
              <a:rPr sz="3100" dirty="0" smtClean="0"/>
            </a:br>
            <a:endParaRPr sz="31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4294967295"/>
          </p:nvPr>
        </p:nvGraphicFramePr>
        <p:xfrm>
          <a:off x="467544" y="1844824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8" name="TextovéPole 5"/>
          <p:cNvSpPr txBox="1">
            <a:spLocks noChangeArrowheads="1"/>
          </p:cNvSpPr>
          <p:nvPr/>
        </p:nvSpPr>
        <p:spPr bwMode="auto">
          <a:xfrm>
            <a:off x="5651500" y="2084918"/>
            <a:ext cx="1512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DA1F28"/>
              </a:buClr>
              <a:buSzPct val="60000"/>
            </a:pPr>
            <a:r>
              <a:rPr lang="cs-CZ" sz="140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cs-CZ" sz="1600" b="1">
                <a:solidFill>
                  <a:prstClr val="white"/>
                </a:solidFill>
                <a:latin typeface="Calibri" pitchFamily="34" charset="0"/>
              </a:rPr>
              <a:t>Zkušenost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DA1F28"/>
              </a:buClr>
              <a:buSzPct val="60000"/>
            </a:pPr>
            <a:r>
              <a:rPr lang="cs-CZ" sz="1600" b="1">
                <a:solidFill>
                  <a:prstClr val="white"/>
                </a:solidFill>
                <a:latin typeface="Calibri" pitchFamily="34" charset="0"/>
              </a:rPr>
              <a:t>nepřijetí,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DA1F28"/>
              </a:buClr>
              <a:buSzPct val="60000"/>
            </a:pPr>
            <a:r>
              <a:rPr lang="cs-CZ" sz="1600" b="1">
                <a:solidFill>
                  <a:prstClr val="white"/>
                </a:solidFill>
                <a:latin typeface="Calibri" pitchFamily="34" charset="0"/>
              </a:rPr>
              <a:t>odmítnutí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0" y="2"/>
            <a:ext cx="2916238" cy="1411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white"/>
                </a:solidFill>
              </a:rPr>
              <a:t>Neinformovanost  o odlišnostech, potřebách</a:t>
            </a:r>
          </a:p>
        </p:txBody>
      </p:sp>
      <p:sp>
        <p:nvSpPr>
          <p:cNvPr id="9" name="Popisek se šipkou dolů 8"/>
          <p:cNvSpPr/>
          <p:nvPr/>
        </p:nvSpPr>
        <p:spPr>
          <a:xfrm>
            <a:off x="3203578" y="260351"/>
            <a:ext cx="5400675" cy="12827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white"/>
                </a:solidFill>
              </a:rPr>
              <a:t>Posilování negativních sociálních vlivů a individuálních dispozic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96078" y="5348819"/>
            <a:ext cx="244792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b="1" dirty="0">
                <a:solidFill>
                  <a:prstClr val="black"/>
                </a:solidFill>
              </a:rPr>
              <a:t>2/3 žáků s PCH do ÚV bez jakékoli intervence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0AEC883-7EA2-4085-82E6-F921F9D16DC8}" type="slidenum">
              <a:rPr smtClean="0"/>
              <a:pPr>
                <a:defRPr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824470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smtClean="0"/>
              <a:t>Strategie prevence a včasné intervence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23528" y="2948947"/>
          <a:ext cx="8712968" cy="338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TextovéPole 4"/>
          <p:cNvSpPr txBox="1">
            <a:spLocks noChangeArrowheads="1"/>
          </p:cNvSpPr>
          <p:nvPr/>
        </p:nvSpPr>
        <p:spPr bwMode="auto">
          <a:xfrm>
            <a:off x="3" y="1797050"/>
            <a:ext cx="1331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prstClr val="black"/>
                </a:solidFill>
                <a:latin typeface="Tw Cen MT" pitchFamily="34" charset="-18"/>
              </a:rPr>
              <a:t>Blok_2</a:t>
            </a:r>
          </a:p>
        </p:txBody>
      </p:sp>
    </p:spTree>
    <p:extLst>
      <p:ext uri="{BB962C8B-B14F-4D97-AF65-F5344CB8AC3E}">
        <p14:creationId xmlns:p14="http://schemas.microsoft.com/office/powerpoint/2010/main" val="30569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8509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Inkluzivní přístupy</a:t>
            </a:r>
            <a:endParaRPr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600203"/>
          <a:ext cx="8229600" cy="3052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DD1926D-F5FB-4F76-A76C-02672C52A715}" type="slidenum">
              <a:rPr smtClean="0"/>
              <a:pPr>
                <a:defRPr/>
              </a:pPr>
              <a:t>14</a:t>
            </a:fld>
            <a:endParaRPr/>
          </a:p>
        </p:txBody>
      </p:sp>
      <p:graphicFrame>
        <p:nvGraphicFramePr>
          <p:cNvPr id="7" name="Diagram 6"/>
          <p:cNvGraphicFramePr/>
          <p:nvPr/>
        </p:nvGraphicFramePr>
        <p:xfrm>
          <a:off x="539552" y="4725144"/>
          <a:ext cx="8136904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609603" y="6200661"/>
            <a:ext cx="7923213" cy="461665"/>
          </a:xfr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sz="2400" dirty="0">
                <a:solidFill>
                  <a:srgbClr val="464646"/>
                </a:solidFill>
                <a:latin typeface="Arial" charset="0"/>
              </a:rPr>
              <a:t>Odlišnost </a:t>
            </a:r>
            <a:r>
              <a:rPr sz="2400" dirty="0" smtClean="0">
                <a:solidFill>
                  <a:srgbClr val="464646"/>
                </a:solidFill>
                <a:latin typeface="Arial" charset="0"/>
              </a:rPr>
              <a:t>dítěte = </a:t>
            </a:r>
            <a:r>
              <a:rPr sz="2400" dirty="0">
                <a:solidFill>
                  <a:srgbClr val="464646"/>
                </a:solidFill>
                <a:latin typeface="Arial" charset="0"/>
              </a:rPr>
              <a:t>východisko pro intervenci</a:t>
            </a:r>
          </a:p>
        </p:txBody>
      </p:sp>
    </p:spTree>
    <p:extLst>
      <p:ext uri="{BB962C8B-B14F-4D97-AF65-F5344CB8AC3E}">
        <p14:creationId xmlns:p14="http://schemas.microsoft.com/office/powerpoint/2010/main" val="12349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8"/>
          <p:cNvSpPr>
            <a:spLocks noChangeShapeType="1"/>
          </p:cNvSpPr>
          <p:nvPr/>
        </p:nvSpPr>
        <p:spPr bwMode="auto">
          <a:xfrm flipH="1">
            <a:off x="6000753" y="2857500"/>
            <a:ext cx="214313" cy="2137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5" name="Line 52"/>
          <p:cNvSpPr>
            <a:spLocks noChangeShapeType="1"/>
          </p:cNvSpPr>
          <p:nvPr/>
        </p:nvSpPr>
        <p:spPr bwMode="auto">
          <a:xfrm flipH="1" flipV="1">
            <a:off x="1714500" y="2214035"/>
            <a:ext cx="285750" cy="1439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6" name="Line 26"/>
          <p:cNvSpPr>
            <a:spLocks noChangeShapeType="1"/>
          </p:cNvSpPr>
          <p:nvPr/>
        </p:nvSpPr>
        <p:spPr bwMode="auto">
          <a:xfrm flipH="1" flipV="1">
            <a:off x="2771778" y="2565402"/>
            <a:ext cx="144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7" name="Line 50"/>
          <p:cNvSpPr>
            <a:spLocks noChangeShapeType="1"/>
          </p:cNvSpPr>
          <p:nvPr/>
        </p:nvSpPr>
        <p:spPr bwMode="auto">
          <a:xfrm flipH="1" flipV="1">
            <a:off x="2411416" y="4436533"/>
            <a:ext cx="1017587" cy="11366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8438" name="Diagram 5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0" y="-45"/>
            <a:chExt cx="5760" cy="4320"/>
          </a:xfrm>
        </p:grpSpPr>
        <p:sp>
          <p:nvSpPr>
            <p:cNvPr id="18447" name="Line 55"/>
            <p:cNvSpPr>
              <a:spLocks noChangeShapeType="1"/>
            </p:cNvSpPr>
            <p:nvPr/>
          </p:nvSpPr>
          <p:spPr bwMode="auto">
            <a:xfrm flipV="1">
              <a:off x="990" y="2835"/>
              <a:ext cx="180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448" name="Line 54"/>
            <p:cNvSpPr>
              <a:spLocks noChangeShapeType="1"/>
            </p:cNvSpPr>
            <p:nvPr/>
          </p:nvSpPr>
          <p:spPr bwMode="auto">
            <a:xfrm flipH="1" flipV="1">
              <a:off x="1395" y="2835"/>
              <a:ext cx="225" cy="6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449" name="Line 59"/>
            <p:cNvSpPr>
              <a:spLocks noChangeShapeType="1"/>
            </p:cNvSpPr>
            <p:nvPr/>
          </p:nvSpPr>
          <p:spPr bwMode="auto">
            <a:xfrm flipV="1">
              <a:off x="4410" y="1530"/>
              <a:ext cx="405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450" name="Line 60"/>
            <p:cNvSpPr>
              <a:spLocks noChangeShapeType="1"/>
            </p:cNvSpPr>
            <p:nvPr/>
          </p:nvSpPr>
          <p:spPr bwMode="auto">
            <a:xfrm flipV="1">
              <a:off x="4105" y="754"/>
              <a:ext cx="1" cy="6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451" name="Line 53"/>
            <p:cNvSpPr>
              <a:spLocks noChangeShapeType="1"/>
            </p:cNvSpPr>
            <p:nvPr/>
          </p:nvSpPr>
          <p:spPr bwMode="auto">
            <a:xfrm flipV="1">
              <a:off x="1565" y="765"/>
              <a:ext cx="10" cy="4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452" name="Line 27"/>
            <p:cNvSpPr>
              <a:spLocks noChangeShapeType="1"/>
            </p:cNvSpPr>
            <p:nvPr/>
          </p:nvSpPr>
          <p:spPr bwMode="auto">
            <a:xfrm flipH="1">
              <a:off x="1485" y="2296"/>
              <a:ext cx="171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453" name="Line 56"/>
            <p:cNvSpPr>
              <a:spLocks noChangeShapeType="1"/>
            </p:cNvSpPr>
            <p:nvPr/>
          </p:nvSpPr>
          <p:spPr bwMode="auto">
            <a:xfrm flipV="1">
              <a:off x="450" y="2700"/>
              <a:ext cx="630" cy="8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45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-45"/>
              <a:ext cx="5760" cy="43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455" name="_s3083"/>
            <p:cNvSpPr>
              <a:spLocks noChangeArrowheads="1" noTextEdit="1"/>
            </p:cNvSpPr>
            <p:nvPr/>
          </p:nvSpPr>
          <p:spPr bwMode="auto">
            <a:xfrm flipH="1">
              <a:off x="1731" y="792"/>
              <a:ext cx="2299" cy="22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6 w 21600"/>
                <a:gd name="T19" fmla="*/ 3166 h 21600"/>
                <a:gd name="T20" fmla="*/ 18434 w 21600"/>
                <a:gd name="T21" fmla="*/ 1843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663" y="3845"/>
                  </a:moveTo>
                  <a:cubicBezTo>
                    <a:pt x="12055" y="3682"/>
                    <a:pt x="11429" y="3600"/>
                    <a:pt x="10800" y="3600"/>
                  </a:cubicBezTo>
                  <a:cubicBezTo>
                    <a:pt x="8227" y="3599"/>
                    <a:pt x="5850" y="4972"/>
                    <a:pt x="4564" y="7200"/>
                  </a:cubicBezTo>
                  <a:lnTo>
                    <a:pt x="1446" y="5400"/>
                  </a:lnTo>
                  <a:cubicBezTo>
                    <a:pt x="3376" y="2058"/>
                    <a:pt x="6941" y="-1"/>
                    <a:pt x="10800" y="0"/>
                  </a:cubicBezTo>
                  <a:cubicBezTo>
                    <a:pt x="11743" y="0"/>
                    <a:pt x="12683" y="123"/>
                    <a:pt x="13595" y="368"/>
                  </a:cubicBezTo>
                  <a:lnTo>
                    <a:pt x="14294" y="-2240"/>
                  </a:lnTo>
                  <a:lnTo>
                    <a:pt x="17476" y="3271"/>
                  </a:lnTo>
                  <a:lnTo>
                    <a:pt x="11964" y="6453"/>
                  </a:lnTo>
                  <a:lnTo>
                    <a:pt x="12663" y="384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456" name="_s3085"/>
            <p:cNvSpPr>
              <a:spLocks noChangeArrowheads="1" noTextEdit="1"/>
            </p:cNvSpPr>
            <p:nvPr/>
          </p:nvSpPr>
          <p:spPr bwMode="auto">
            <a:xfrm rot="10800000" flipH="1">
              <a:off x="1796" y="1170"/>
              <a:ext cx="2299" cy="22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6 w 21600"/>
                <a:gd name="T19" fmla="*/ 3162 h 21600"/>
                <a:gd name="T20" fmla="*/ 18434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663" y="3845"/>
                  </a:moveTo>
                  <a:cubicBezTo>
                    <a:pt x="12055" y="3682"/>
                    <a:pt x="11429" y="3600"/>
                    <a:pt x="10800" y="3600"/>
                  </a:cubicBezTo>
                  <a:cubicBezTo>
                    <a:pt x="8227" y="3599"/>
                    <a:pt x="5850" y="4972"/>
                    <a:pt x="4564" y="7200"/>
                  </a:cubicBezTo>
                  <a:lnTo>
                    <a:pt x="1446" y="5400"/>
                  </a:lnTo>
                  <a:cubicBezTo>
                    <a:pt x="3376" y="2058"/>
                    <a:pt x="6941" y="-1"/>
                    <a:pt x="10800" y="0"/>
                  </a:cubicBezTo>
                  <a:cubicBezTo>
                    <a:pt x="11743" y="0"/>
                    <a:pt x="12683" y="123"/>
                    <a:pt x="13595" y="368"/>
                  </a:cubicBezTo>
                  <a:lnTo>
                    <a:pt x="14294" y="-2240"/>
                  </a:lnTo>
                  <a:lnTo>
                    <a:pt x="17476" y="3271"/>
                  </a:lnTo>
                  <a:lnTo>
                    <a:pt x="11964" y="6453"/>
                  </a:lnTo>
                  <a:lnTo>
                    <a:pt x="12663" y="384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457" name="_s3082"/>
            <p:cNvSpPr>
              <a:spLocks noChangeArrowheads="1"/>
            </p:cNvSpPr>
            <p:nvPr/>
          </p:nvSpPr>
          <p:spPr bwMode="auto">
            <a:xfrm>
              <a:off x="3393" y="1647"/>
              <a:ext cx="1026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200">
                <a:solidFill>
                  <a:prstClr val="black"/>
                </a:solidFill>
              </a:endParaRPr>
            </a:p>
          </p:txBody>
        </p:sp>
        <p:sp>
          <p:nvSpPr>
            <p:cNvPr id="18458" name="_s3084"/>
            <p:cNvSpPr>
              <a:spLocks noChangeArrowheads="1"/>
            </p:cNvSpPr>
            <p:nvPr/>
          </p:nvSpPr>
          <p:spPr bwMode="auto">
            <a:xfrm>
              <a:off x="1340" y="1647"/>
              <a:ext cx="1026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200">
                <a:solidFill>
                  <a:prstClr val="black"/>
                </a:solidFill>
              </a:endParaRPr>
            </a:p>
          </p:txBody>
        </p:sp>
        <p:sp>
          <p:nvSpPr>
            <p:cNvPr id="3099" name="Oval 31"/>
            <p:cNvSpPr>
              <a:spLocks noChangeArrowheads="1"/>
            </p:cNvSpPr>
            <p:nvPr/>
          </p:nvSpPr>
          <p:spPr bwMode="auto">
            <a:xfrm>
              <a:off x="3878" y="1390"/>
              <a:ext cx="576" cy="5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400" b="1" dirty="0">
                  <a:solidFill>
                    <a:prstClr val="black"/>
                  </a:solidFill>
                  <a:latin typeface="Times New Roman" pitchFamily="18" charset="0"/>
                </a:rPr>
                <a:t>Očekávání</a:t>
              </a:r>
            </a:p>
          </p:txBody>
        </p:sp>
        <p:sp>
          <p:nvSpPr>
            <p:cNvPr id="3100" name="Oval 32"/>
            <p:cNvSpPr>
              <a:spLocks noChangeArrowheads="1"/>
            </p:cNvSpPr>
            <p:nvPr/>
          </p:nvSpPr>
          <p:spPr bwMode="auto">
            <a:xfrm>
              <a:off x="1202" y="1207"/>
              <a:ext cx="589" cy="5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400" b="1" dirty="0">
                  <a:solidFill>
                    <a:prstClr val="black"/>
                  </a:solidFill>
                  <a:latin typeface="Times New Roman" pitchFamily="18" charset="0"/>
                </a:rPr>
                <a:t>Očekávání</a:t>
              </a:r>
            </a:p>
          </p:txBody>
        </p:sp>
        <p:sp>
          <p:nvSpPr>
            <p:cNvPr id="18461" name="Oval 33"/>
            <p:cNvSpPr>
              <a:spLocks noChangeArrowheads="1"/>
            </p:cNvSpPr>
            <p:nvPr/>
          </p:nvSpPr>
          <p:spPr bwMode="auto">
            <a:xfrm>
              <a:off x="1020" y="2296"/>
              <a:ext cx="576" cy="57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Times New Roman" pitchFamily="18" charset="0"/>
                </a:rPr>
                <a:t>Možnost</a:t>
              </a:r>
            </a:p>
          </p:txBody>
        </p:sp>
        <p:sp>
          <p:nvSpPr>
            <p:cNvPr id="18462" name="Rectangle 36"/>
            <p:cNvSpPr>
              <a:spLocks noChangeArrowheads="1"/>
            </p:cNvSpPr>
            <p:nvPr/>
          </p:nvSpPr>
          <p:spPr bwMode="auto">
            <a:xfrm>
              <a:off x="3651" y="210"/>
              <a:ext cx="998" cy="57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Times New Roman" pitchFamily="18" charset="0"/>
                </a:rPr>
                <a:t>Učení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Times New Roman" pitchFamily="18" charset="0"/>
                </a:rPr>
                <a:t>příležitost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Times New Roman" pitchFamily="18" charset="0"/>
                </a:rPr>
                <a:t>úspěchu</a:t>
              </a:r>
            </a:p>
          </p:txBody>
        </p:sp>
        <p:sp>
          <p:nvSpPr>
            <p:cNvPr id="18463" name="Rectangle 37"/>
            <p:cNvSpPr>
              <a:spLocks noChangeArrowheads="1"/>
            </p:cNvSpPr>
            <p:nvPr/>
          </p:nvSpPr>
          <p:spPr bwMode="auto">
            <a:xfrm>
              <a:off x="884" y="210"/>
              <a:ext cx="998" cy="57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Times New Roman" pitchFamily="18" charset="0"/>
                </a:rPr>
                <a:t>Školní výkon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Times New Roman" pitchFamily="18" charset="0"/>
                </a:rPr>
                <a:t>učení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Times New Roman" pitchFamily="18" charset="0"/>
                </a:rPr>
                <a:t>práceschopnost</a:t>
              </a:r>
            </a:p>
          </p:txBody>
        </p:sp>
        <p:sp>
          <p:nvSpPr>
            <p:cNvPr id="18464" name="Rectangle 38"/>
            <p:cNvSpPr>
              <a:spLocks noChangeArrowheads="1"/>
            </p:cNvSpPr>
            <p:nvPr/>
          </p:nvSpPr>
          <p:spPr bwMode="auto">
            <a:xfrm>
              <a:off x="4762" y="1117"/>
              <a:ext cx="908" cy="57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Times New Roman" pitchFamily="18" charset="0"/>
                </a:rPr>
                <a:t>Aktivita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Times New Roman" pitchFamily="18" charset="0"/>
                </a:rPr>
                <a:t>příležitost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Times New Roman" pitchFamily="18" charset="0"/>
                </a:rPr>
                <a:t>zapojení</a:t>
              </a:r>
            </a:p>
          </p:txBody>
        </p:sp>
        <p:sp>
          <p:nvSpPr>
            <p:cNvPr id="18465" name="Rectangle 39"/>
            <p:cNvSpPr>
              <a:spLocks noChangeArrowheads="1"/>
            </p:cNvSpPr>
            <p:nvPr/>
          </p:nvSpPr>
          <p:spPr bwMode="auto">
            <a:xfrm>
              <a:off x="4377" y="3113"/>
              <a:ext cx="998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white"/>
                  </a:solidFill>
                  <a:latin typeface="Times New Roman" pitchFamily="18" charset="0"/>
                </a:rPr>
                <a:t>Potencialita</a:t>
              </a:r>
            </a:p>
          </p:txBody>
        </p:sp>
        <p:sp>
          <p:nvSpPr>
            <p:cNvPr id="18466" name="Rectangle 40"/>
            <p:cNvSpPr>
              <a:spLocks noChangeArrowheads="1"/>
            </p:cNvSpPr>
            <p:nvPr/>
          </p:nvSpPr>
          <p:spPr bwMode="auto">
            <a:xfrm>
              <a:off x="113" y="1071"/>
              <a:ext cx="998" cy="57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Times New Roman" pitchFamily="18" charset="0"/>
                </a:rPr>
                <a:t>Pravidla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Times New Roman" pitchFamily="18" charset="0"/>
                </a:rPr>
                <a:t>kázeň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Times New Roman" pitchFamily="18" charset="0"/>
                </a:rPr>
                <a:t>interakce</a:t>
              </a:r>
            </a:p>
          </p:txBody>
        </p:sp>
        <p:sp>
          <p:nvSpPr>
            <p:cNvPr id="18467" name="Oval 41"/>
            <p:cNvSpPr>
              <a:spLocks noChangeArrowheads="1"/>
            </p:cNvSpPr>
            <p:nvPr/>
          </p:nvSpPr>
          <p:spPr bwMode="auto">
            <a:xfrm>
              <a:off x="2018" y="3430"/>
              <a:ext cx="576" cy="57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Personál</a:t>
              </a:r>
            </a:p>
          </p:txBody>
        </p:sp>
        <p:sp>
          <p:nvSpPr>
            <p:cNvPr id="3108" name="Oval 42"/>
            <p:cNvSpPr>
              <a:spLocks noChangeArrowheads="1"/>
            </p:cNvSpPr>
            <p:nvPr/>
          </p:nvSpPr>
          <p:spPr bwMode="auto">
            <a:xfrm>
              <a:off x="1383" y="3430"/>
              <a:ext cx="576" cy="57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400" b="1" dirty="0">
                  <a:solidFill>
                    <a:prstClr val="black"/>
                  </a:solidFill>
                  <a:latin typeface="Times New Roman" pitchFamily="18" charset="0"/>
                </a:rPr>
                <a:t>Materiál </a:t>
              </a:r>
            </a:p>
          </p:txBody>
        </p:sp>
        <p:sp>
          <p:nvSpPr>
            <p:cNvPr id="3109" name="Oval 43"/>
            <p:cNvSpPr>
              <a:spLocks noChangeArrowheads="1"/>
            </p:cNvSpPr>
            <p:nvPr/>
          </p:nvSpPr>
          <p:spPr bwMode="auto">
            <a:xfrm>
              <a:off x="729" y="3430"/>
              <a:ext cx="576" cy="576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400" b="1">
                  <a:solidFill>
                    <a:prstClr val="black"/>
                  </a:solidFill>
                  <a:latin typeface="Times New Roman" pitchFamily="18" charset="0"/>
                </a:rPr>
                <a:t>Kurikulum</a:t>
              </a:r>
            </a:p>
          </p:txBody>
        </p:sp>
        <p:sp>
          <p:nvSpPr>
            <p:cNvPr id="3110" name="Oval 44"/>
            <p:cNvSpPr>
              <a:spLocks noChangeArrowheads="1"/>
            </p:cNvSpPr>
            <p:nvPr/>
          </p:nvSpPr>
          <p:spPr bwMode="auto">
            <a:xfrm>
              <a:off x="54" y="3430"/>
              <a:ext cx="576" cy="57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400" b="1" dirty="0">
                  <a:solidFill>
                    <a:prstClr val="black"/>
                  </a:solidFill>
                  <a:latin typeface="Times New Roman" pitchFamily="18" charset="0"/>
                </a:rPr>
                <a:t>Legislativa</a:t>
              </a:r>
            </a:p>
          </p:txBody>
        </p:sp>
        <p:sp>
          <p:nvSpPr>
            <p:cNvPr id="18471" name="Line 57"/>
            <p:cNvSpPr>
              <a:spLocks noChangeShapeType="1"/>
            </p:cNvSpPr>
            <p:nvPr/>
          </p:nvSpPr>
          <p:spPr bwMode="auto">
            <a:xfrm flipH="1">
              <a:off x="4422" y="2478"/>
              <a:ext cx="363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472" name="Line 58"/>
            <p:cNvSpPr>
              <a:spLocks noChangeShapeType="1"/>
            </p:cNvSpPr>
            <p:nvPr/>
          </p:nvSpPr>
          <p:spPr bwMode="auto">
            <a:xfrm flipH="1" flipV="1">
              <a:off x="4286" y="2886"/>
              <a:ext cx="136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8439" name="Rectangle 20"/>
          <p:cNvSpPr>
            <a:spLocks noChangeArrowheads="1"/>
          </p:cNvSpPr>
          <p:nvPr/>
        </p:nvSpPr>
        <p:spPr bwMode="auto">
          <a:xfrm>
            <a:off x="2627316" y="2781300"/>
            <a:ext cx="1512887" cy="1153584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white"/>
                </a:solidFill>
                <a:latin typeface="Times New Roman" pitchFamily="18" charset="0"/>
              </a:rPr>
              <a:t>Škola</a:t>
            </a:r>
          </a:p>
        </p:txBody>
      </p:sp>
      <p:sp>
        <p:nvSpPr>
          <p:cNvPr id="3080" name="AutoShape 23"/>
          <p:cNvSpPr>
            <a:spLocks noChangeArrowheads="1"/>
          </p:cNvSpPr>
          <p:nvPr/>
        </p:nvSpPr>
        <p:spPr bwMode="auto">
          <a:xfrm>
            <a:off x="4932363" y="2923117"/>
            <a:ext cx="1439862" cy="1081616"/>
          </a:xfrm>
          <a:prstGeom prst="smileyFace">
            <a:avLst>
              <a:gd name="adj" fmla="val 4653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cs-CZ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cs-CZ" b="1" dirty="0">
                <a:solidFill>
                  <a:prstClr val="white"/>
                </a:solidFill>
                <a:latin typeface="Times New Roman" pitchFamily="18" charset="0"/>
              </a:rPr>
              <a:t>Žák</a:t>
            </a:r>
          </a:p>
        </p:txBody>
      </p:sp>
      <p:sp>
        <p:nvSpPr>
          <p:cNvPr id="18441" name="Line 29"/>
          <p:cNvSpPr>
            <a:spLocks noChangeShapeType="1"/>
          </p:cNvSpPr>
          <p:nvPr/>
        </p:nvSpPr>
        <p:spPr bwMode="auto">
          <a:xfrm>
            <a:off x="6143628" y="3858684"/>
            <a:ext cx="214313" cy="1418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42" name="Oval 30"/>
          <p:cNvSpPr>
            <a:spLocks noChangeArrowheads="1"/>
          </p:cNvSpPr>
          <p:nvPr/>
        </p:nvSpPr>
        <p:spPr bwMode="auto">
          <a:xfrm>
            <a:off x="6156325" y="3788833"/>
            <a:ext cx="914400" cy="9144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Times New Roman" pitchFamily="18" charset="0"/>
              </a:rPr>
              <a:t>Možnost</a:t>
            </a:r>
          </a:p>
        </p:txBody>
      </p:sp>
      <p:sp>
        <p:nvSpPr>
          <p:cNvPr id="18443" name="Rectangle 34"/>
          <p:cNvSpPr>
            <a:spLocks noChangeArrowheads="1"/>
          </p:cNvSpPr>
          <p:nvPr/>
        </p:nvSpPr>
        <p:spPr bwMode="auto">
          <a:xfrm>
            <a:off x="7380291" y="3572933"/>
            <a:ext cx="1584325" cy="914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white"/>
                </a:solidFill>
                <a:latin typeface="Times New Roman" pitchFamily="18" charset="0"/>
              </a:rPr>
              <a:t>Kompetence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white"/>
                </a:solidFill>
                <a:latin typeface="Times New Roman" pitchFamily="18" charset="0"/>
              </a:rPr>
              <a:t>bariéra</a:t>
            </a:r>
          </a:p>
        </p:txBody>
      </p:sp>
      <p:sp>
        <p:nvSpPr>
          <p:cNvPr id="18444" name="Text Box 61"/>
          <p:cNvSpPr txBox="1">
            <a:spLocks noChangeArrowheads="1"/>
          </p:cNvSpPr>
          <p:nvPr/>
        </p:nvSpPr>
        <p:spPr bwMode="auto">
          <a:xfrm>
            <a:off x="3571875" y="1562100"/>
            <a:ext cx="2660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Times New Roman" pitchFamily="18" charset="0"/>
              </a:rPr>
              <a:t>Podporující procesy</a:t>
            </a:r>
          </a:p>
        </p:txBody>
      </p:sp>
      <p:sp>
        <p:nvSpPr>
          <p:cNvPr id="18445" name="Text Box 62"/>
          <p:cNvSpPr txBox="1">
            <a:spLocks noChangeArrowheads="1"/>
          </p:cNvSpPr>
          <p:nvPr/>
        </p:nvSpPr>
        <p:spPr bwMode="auto">
          <a:xfrm>
            <a:off x="3595688" y="4929717"/>
            <a:ext cx="19053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Times New Roman" pitchFamily="18" charset="0"/>
              </a:rPr>
              <a:t>Posilující procesy</a:t>
            </a:r>
          </a:p>
        </p:txBody>
      </p:sp>
      <p:sp>
        <p:nvSpPr>
          <p:cNvPr id="18446" name="AutoShape 65"/>
          <p:cNvSpPr>
            <a:spLocks noChangeArrowheads="1"/>
          </p:cNvSpPr>
          <p:nvPr/>
        </p:nvSpPr>
        <p:spPr bwMode="auto">
          <a:xfrm>
            <a:off x="4067175" y="2421468"/>
            <a:ext cx="935038" cy="201506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lnTo>
                  <a:pt x="10800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z="3200" smtClean="0"/>
              <a:t>Evaluace,prevence, včasná intervence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</p:nvPr>
        </p:nvGraphicFramePr>
        <p:xfrm>
          <a:off x="609600" y="1803400"/>
          <a:ext cx="81534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Rectangle 37"/>
          <p:cNvSpPr>
            <a:spLocks noChangeArrowheads="1"/>
          </p:cNvSpPr>
          <p:nvPr/>
        </p:nvSpPr>
        <p:spPr bwMode="auto">
          <a:xfrm>
            <a:off x="684216" y="1892300"/>
            <a:ext cx="1584325" cy="914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Times New Roman" pitchFamily="18" charset="0"/>
              </a:rPr>
              <a:t>Školní výkon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Times New Roman" pitchFamily="18" charset="0"/>
              </a:rPr>
              <a:t>učení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Times New Roman" pitchFamily="18" charset="0"/>
              </a:rPr>
              <a:t>práceschopnost</a:t>
            </a:r>
          </a:p>
        </p:txBody>
      </p:sp>
      <p:sp>
        <p:nvSpPr>
          <p:cNvPr id="20485" name="Rectangle 40"/>
          <p:cNvSpPr>
            <a:spLocks noChangeArrowheads="1"/>
          </p:cNvSpPr>
          <p:nvPr/>
        </p:nvSpPr>
        <p:spPr bwMode="auto">
          <a:xfrm>
            <a:off x="684216" y="2948517"/>
            <a:ext cx="1584325" cy="914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Times New Roman" pitchFamily="18" charset="0"/>
              </a:rPr>
              <a:t>Pravidla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Times New Roman" pitchFamily="18" charset="0"/>
              </a:rPr>
              <a:t>kázeň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Times New Roman" pitchFamily="18" charset="0"/>
              </a:rPr>
              <a:t>interakce</a:t>
            </a:r>
          </a:p>
        </p:txBody>
      </p:sp>
      <p:sp>
        <p:nvSpPr>
          <p:cNvPr id="20486" name="Rectangle 36"/>
          <p:cNvSpPr>
            <a:spLocks noChangeArrowheads="1"/>
          </p:cNvSpPr>
          <p:nvPr/>
        </p:nvSpPr>
        <p:spPr bwMode="auto">
          <a:xfrm>
            <a:off x="7092953" y="3621617"/>
            <a:ext cx="1584325" cy="914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Times New Roman" pitchFamily="18" charset="0"/>
              </a:rPr>
              <a:t>Učení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Times New Roman" pitchFamily="18" charset="0"/>
              </a:rPr>
              <a:t>příležitost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Times New Roman" pitchFamily="18" charset="0"/>
              </a:rPr>
              <a:t>k úspěchu</a:t>
            </a:r>
          </a:p>
        </p:txBody>
      </p:sp>
      <p:sp>
        <p:nvSpPr>
          <p:cNvPr id="20487" name="Rectangle 38"/>
          <p:cNvSpPr>
            <a:spLocks noChangeArrowheads="1"/>
          </p:cNvSpPr>
          <p:nvPr/>
        </p:nvSpPr>
        <p:spPr bwMode="auto">
          <a:xfrm>
            <a:off x="7092953" y="4773084"/>
            <a:ext cx="1584325" cy="914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Times New Roman" pitchFamily="18" charset="0"/>
              </a:rPr>
              <a:t>Aktivita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Times New Roman" pitchFamily="18" charset="0"/>
              </a:rPr>
              <a:t>příležitost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Times New Roman" pitchFamily="18" charset="0"/>
              </a:rPr>
              <a:t>zapojení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2484438" y="2565400"/>
            <a:ext cx="977900" cy="645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 rot="10800000">
            <a:off x="5940425" y="4004733"/>
            <a:ext cx="977900" cy="645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3581400" y="1676400"/>
            <a:ext cx="1752600" cy="152400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 flipH="1">
            <a:off x="3429000" y="3200400"/>
            <a:ext cx="990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4495800" y="3200400"/>
            <a:ext cx="8382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4114800" y="37338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4876800" y="37338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191000" y="1792819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Tw Cen MT" pitchFamily="34" charset="-18"/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5486400" y="3276600"/>
            <a:ext cx="3429000" cy="1066800"/>
          </a:xfrm>
          <a:prstGeom prst="leftRightArrow">
            <a:avLst>
              <a:gd name="adj1" fmla="val 50000"/>
              <a:gd name="adj2" fmla="val 64286"/>
            </a:avLst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019800" y="3621619"/>
            <a:ext cx="251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Tw Cen MT" pitchFamily="34" charset="-18"/>
              </a:rPr>
              <a:t>Směřování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0" y="3429000"/>
            <a:ext cx="3429000" cy="990600"/>
          </a:xfrm>
          <a:prstGeom prst="leftRightArrow">
            <a:avLst>
              <a:gd name="adj1" fmla="val 50000"/>
              <a:gd name="adj2" fmla="val 69231"/>
            </a:avLst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898528" y="3657600"/>
            <a:ext cx="1768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Tw Cen MT" pitchFamily="34" charset="-18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85800" y="3697817"/>
            <a:ext cx="2057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Tw Cen MT" pitchFamily="34" charset="-18"/>
              </a:rPr>
              <a:t>Odkázanost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04800" y="4688419"/>
            <a:ext cx="289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Tw Cen MT" pitchFamily="34" charset="-18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23853" y="5060953"/>
            <a:ext cx="3762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Tw Cen MT" pitchFamily="34" charset="-18"/>
              </a:rPr>
              <a:t>Pasivita – recepty, péče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Tw Cen MT" pitchFamily="34" charset="-18"/>
              </a:rPr>
              <a:t>Aktivita – podněty, odpovědnost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724525" y="4965701"/>
            <a:ext cx="312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Tw Cen MT" pitchFamily="34" charset="-18"/>
              </a:rPr>
              <a:t>Dospělost - biol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Tw Cen MT" pitchFamily="34" charset="-18"/>
              </a:rPr>
              <a:t>Sebepojetí - zrcadlo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Tw Cen MT" pitchFamily="34" charset="-18"/>
              </a:rPr>
              <a:t>Nezávislost - konflikt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Tw Cen MT" pitchFamily="34" charset="-18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2590800" y="1219200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Tw Cen MT" pitchFamily="34" charset="-18"/>
              </a:rPr>
              <a:t>bariéry x posilování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352800" y="533400"/>
            <a:ext cx="190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prstClr val="black"/>
                </a:solidFill>
                <a:latin typeface="Tw Cen MT" pitchFamily="34" charset="-18"/>
              </a:rPr>
              <a:t>Potencialita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2667000" y="228600"/>
            <a:ext cx="3429000" cy="1066800"/>
          </a:xfrm>
          <a:prstGeom prst="leftRightArrow">
            <a:avLst>
              <a:gd name="adj1" fmla="val 50000"/>
              <a:gd name="adj2" fmla="val 64286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>
                <a:solidFill>
                  <a:prstClr val="white"/>
                </a:solidFill>
              </a:rPr>
              <a:t>Potencialita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6248400" y="2173819"/>
            <a:ext cx="205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3200">
                <a:solidFill>
                  <a:prstClr val="black"/>
                </a:solidFill>
                <a:latin typeface="Tw Cen MT" pitchFamily="34" charset="-18"/>
              </a:rPr>
              <a:t>ŠTĚSTÍ</a:t>
            </a:r>
          </a:p>
        </p:txBody>
      </p:sp>
    </p:spTree>
    <p:extLst>
      <p:ext uri="{BB962C8B-B14F-4D97-AF65-F5344CB8AC3E}">
        <p14:creationId xmlns:p14="http://schemas.microsoft.com/office/powerpoint/2010/main" val="39466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713D-CA5E-480D-8B38-F0A7736BEC76}" type="datetime1">
              <a:rPr lang="cs-CZ"/>
              <a:pPr/>
              <a:t>8.12.2011</a:t>
            </a:fld>
            <a:endParaRPr lang="cs-CZ"/>
          </a:p>
        </p:txBody>
      </p:sp>
      <p:sp>
        <p:nvSpPr>
          <p:cNvPr id="1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Voj PdF MU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43000" y="609600"/>
            <a:ext cx="73152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r>
              <a:rPr lang="cs-CZ" sz="4400" b="1" dirty="0">
                <a:solidFill>
                  <a:schemeClr val="tx2"/>
                </a:solidFill>
                <a:latin typeface="Times New Roman" pitchFamily="18" charset="0"/>
              </a:rPr>
              <a:t>Triáda</a:t>
            </a:r>
            <a:r>
              <a:rPr lang="cs-CZ" sz="4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cs-CZ" sz="4400" b="1" dirty="0">
                <a:solidFill>
                  <a:schemeClr val="tx2"/>
                </a:solidFill>
                <a:latin typeface="Times New Roman" pitchFamily="18" charset="0"/>
              </a:rPr>
              <a:t>vzájemného působení </a:t>
            </a:r>
            <a:r>
              <a:rPr lang="cs-CZ" sz="2400" b="1" dirty="0">
                <a:solidFill>
                  <a:schemeClr val="tx2"/>
                </a:solidFill>
                <a:latin typeface="Times New Roman" pitchFamily="18" charset="0"/>
              </a:rPr>
              <a:t>sociálně-kognitivní teorie (Bandura)</a:t>
            </a:r>
            <a:endParaRPr lang="cs-CZ" sz="4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066800" y="1828800"/>
            <a:ext cx="350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</a:pPr>
            <a:endParaRPr lang="cs-CZ" sz="2700" b="1" dirty="0">
              <a:latin typeface="Times New Roman" pitchFamily="18" charset="0"/>
            </a:endParaRPr>
          </a:p>
          <a:p>
            <a:pPr marL="342900" indent="-342900" algn="just" eaLnBrk="1" hangingPunct="1">
              <a:spcBef>
                <a:spcPct val="20000"/>
              </a:spcBef>
            </a:pPr>
            <a:r>
              <a:rPr lang="cs-CZ" sz="2700" b="1" dirty="0">
                <a:latin typeface="Times New Roman" pitchFamily="18" charset="0"/>
              </a:rPr>
              <a:t>Zkušenost s chováním</a:t>
            </a:r>
          </a:p>
          <a:p>
            <a:pPr marL="342900" indent="-342900" algn="just" eaLnBrk="1" hangingPunct="1">
              <a:spcBef>
                <a:spcPct val="20000"/>
              </a:spcBef>
            </a:pPr>
            <a:r>
              <a:rPr lang="cs-CZ" sz="2700" b="1" dirty="0">
                <a:latin typeface="Times New Roman" pitchFamily="18" charset="0"/>
              </a:rPr>
              <a:t>Osobnostní proměnné</a:t>
            </a:r>
          </a:p>
          <a:p>
            <a:pPr marL="342900" indent="-342900" algn="just" eaLnBrk="1" hangingPunct="1">
              <a:spcBef>
                <a:spcPct val="20000"/>
              </a:spcBef>
            </a:pPr>
            <a:r>
              <a:rPr lang="cs-CZ" sz="2700" b="1" dirty="0">
                <a:latin typeface="Times New Roman" pitchFamily="18" charset="0"/>
              </a:rPr>
              <a:t>Prostředí</a:t>
            </a:r>
            <a:r>
              <a:rPr lang="cs-CZ" sz="2800" dirty="0">
                <a:latin typeface="Times New Roman" pitchFamily="18" charset="0"/>
              </a:rPr>
              <a:t> 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cs-CZ" sz="2400" dirty="0">
                <a:latin typeface="Times New Roman" pitchFamily="18" charset="0"/>
              </a:rPr>
              <a:t>konstantně se navzájem ovlivňují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cs-CZ" sz="2400" dirty="0">
                <a:latin typeface="Times New Roman" pitchFamily="18" charset="0"/>
              </a:rPr>
              <a:t>vlivy jsou oboustranné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cs-CZ" sz="2400" dirty="0">
                <a:latin typeface="Times New Roman" pitchFamily="18" charset="0"/>
              </a:rPr>
              <a:t>intenzita vlivů může mít různou sílu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cs-CZ" sz="2800" dirty="0">
              <a:latin typeface="Times New Roman" pitchFamily="18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388306"/>
              </p:ext>
            </p:extLst>
          </p:nvPr>
        </p:nvGraphicFramePr>
        <p:xfrm>
          <a:off x="4800600" y="1981200"/>
          <a:ext cx="3810000" cy="374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Klip" r:id="rId3" imgW="4016520" imgH="3945240" progId="MS_ClipArt_Gallery.2">
                  <p:embed/>
                </p:oleObj>
              </mc:Choice>
              <mc:Fallback>
                <p:oleObj name="Klip" r:id="rId3" imgW="4016520" imgH="3945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81200"/>
                        <a:ext cx="3810000" cy="374173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495800" y="1905000"/>
            <a:ext cx="41910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6019800" y="42672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5867400" y="2590800"/>
            <a:ext cx="381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 flipV="1">
            <a:off x="6553200" y="2590800"/>
            <a:ext cx="6858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cxnSp>
        <p:nvCxnSpPr>
          <p:cNvPr id="3081" name="AutoShape 9"/>
          <p:cNvCxnSpPr>
            <a:cxnSpLocks noChangeShapeType="1"/>
            <a:stCxn id="3077" idx="2"/>
            <a:endCxn id="3077" idx="2"/>
          </p:cNvCxnSpPr>
          <p:nvPr/>
        </p:nvCxnSpPr>
        <p:spPr bwMode="auto">
          <a:xfrm>
            <a:off x="6591300" y="60960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5943600" y="49530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4724400" y="3505200"/>
            <a:ext cx="762000" cy="1295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7543800" y="3505200"/>
            <a:ext cx="99060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1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429F-5DCB-4DA9-BDDD-85932D56A07B}" type="datetime1">
              <a:rPr lang="cs-CZ"/>
              <a:pPr/>
              <a:t>8.12.2011</a:t>
            </a:fld>
            <a:endParaRPr lang="cs-CZ"/>
          </a:p>
        </p:txBody>
      </p:sp>
      <p:sp>
        <p:nvSpPr>
          <p:cNvPr id="19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Voj PdF MU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cs-CZ" sz="2400" b="1"/>
              <a:t>Roviny vlivů na individuální chování</a:t>
            </a:r>
          </a:p>
        </p:txBody>
      </p:sp>
      <p:sp>
        <p:nvSpPr>
          <p:cNvPr id="17411" name="Oval 3" descr="Tečkovaná mřížka"/>
          <p:cNvSpPr>
            <a:spLocks noChangeArrowheads="1"/>
          </p:cNvSpPr>
          <p:nvPr/>
        </p:nvSpPr>
        <p:spPr bwMode="auto">
          <a:xfrm>
            <a:off x="2095500" y="1700808"/>
            <a:ext cx="5486400" cy="49666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cs-CZ" sz="2400">
              <a:latin typeface="Times New Roman" pitchFamily="18" charset="0"/>
            </a:endParaRPr>
          </a:p>
        </p:txBody>
      </p:sp>
      <p:sp>
        <p:nvSpPr>
          <p:cNvPr id="17412" name="Oval 4" descr="Malé tečky"/>
          <p:cNvSpPr>
            <a:spLocks noChangeArrowheads="1"/>
          </p:cNvSpPr>
          <p:nvPr/>
        </p:nvSpPr>
        <p:spPr bwMode="auto">
          <a:xfrm>
            <a:off x="3352800" y="2667000"/>
            <a:ext cx="2971800" cy="2514600"/>
          </a:xfrm>
          <a:prstGeom prst="ellipse">
            <a:avLst/>
          </a:prstGeom>
          <a:pattFill prst="smConfetti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cs-CZ" sz="2800" b="1">
              <a:latin typeface="Times New Roman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343400" y="240347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cs-CZ" sz="2400">
              <a:latin typeface="Times New Roman" pitchFamily="18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038600" y="20574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cs-CZ" sz="2800" b="1">
                <a:latin typeface="Times New Roman" pitchFamily="18" charset="0"/>
              </a:rPr>
              <a:t>Sociální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429000" y="392747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cs-CZ" sz="2400">
              <a:latin typeface="Times New Roman" pitchFamily="18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191000" y="35052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cs-CZ" sz="2400" b="1">
                <a:latin typeface="Times New Roman" pitchFamily="18" charset="0"/>
              </a:rPr>
              <a:t>Osobnostní</a:t>
            </a:r>
          </a:p>
          <a:p>
            <a:pPr algn="ctr" eaLnBrk="1" hangingPunct="1"/>
            <a:endParaRPr lang="cs-CZ" sz="2400" b="1">
              <a:latin typeface="Times New Roman" pitchFamily="18" charset="0"/>
            </a:endParaRPr>
          </a:p>
          <a:p>
            <a:pPr algn="ctr" eaLnBrk="1" hangingPunct="1"/>
            <a:r>
              <a:rPr lang="cs-CZ" sz="2400" b="1">
                <a:latin typeface="Times New Roman" pitchFamily="18" charset="0"/>
              </a:rPr>
              <a:t>rovina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191000" y="4841875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cs-CZ" sz="2400">
              <a:latin typeface="Times New Roman" pitchFamily="18" charset="0"/>
            </a:endParaRPr>
          </a:p>
        </p:txBody>
      </p:sp>
      <p:sp>
        <p:nvSpPr>
          <p:cNvPr id="17418" name="AutoShape 10" descr="Čárkovaný šikmo dolů"/>
          <p:cNvSpPr>
            <a:spLocks noChangeArrowheads="1"/>
          </p:cNvSpPr>
          <p:nvPr/>
        </p:nvSpPr>
        <p:spPr bwMode="auto">
          <a:xfrm>
            <a:off x="2362200" y="2743200"/>
            <a:ext cx="1524000" cy="1676400"/>
          </a:xfrm>
          <a:prstGeom prst="curvedRightArrow">
            <a:avLst>
              <a:gd name="adj1" fmla="val 22000"/>
              <a:gd name="adj2" fmla="val 44000"/>
              <a:gd name="adj3" fmla="val 33333"/>
            </a:avLst>
          </a:prstGeom>
          <a:pattFill prst="dashDnDiag">
            <a:fgClr>
              <a:schemeClr val="bg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cs-CZ" sz="2400">
              <a:latin typeface="Times New Roman" pitchFamily="18" charset="0"/>
            </a:endParaRPr>
          </a:p>
        </p:txBody>
      </p:sp>
      <p:sp>
        <p:nvSpPr>
          <p:cNvPr id="17419" name="AutoShape 11" descr="5%"/>
          <p:cNvSpPr>
            <a:spLocks noChangeArrowheads="1"/>
          </p:cNvSpPr>
          <p:nvPr/>
        </p:nvSpPr>
        <p:spPr bwMode="auto">
          <a:xfrm>
            <a:off x="5867400" y="2819400"/>
            <a:ext cx="1447800" cy="1676400"/>
          </a:xfrm>
          <a:prstGeom prst="curvedLeftArrow">
            <a:avLst>
              <a:gd name="adj1" fmla="val 23158"/>
              <a:gd name="adj2" fmla="val 46316"/>
              <a:gd name="adj3" fmla="val 33333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cs-CZ" sz="2400">
              <a:latin typeface="Times New Roman" pitchFamily="18" charset="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438400" y="4038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cs-CZ" sz="2400">
              <a:latin typeface="Times New Roman" pitchFamily="18" charset="0"/>
            </a:endParaRP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0" y="3124200"/>
            <a:ext cx="2362200" cy="1295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93725" y="3470275"/>
            <a:ext cx="1455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sz="2400" b="1">
                <a:latin typeface="Times New Roman" pitchFamily="18" charset="0"/>
              </a:rPr>
              <a:t>zkušenost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403725" y="5527675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cs-CZ" sz="2400">
              <a:latin typeface="Times New Roman" pitchFamily="18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251325" y="5375275"/>
            <a:ext cx="103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cs-CZ" sz="2400" b="1">
                <a:latin typeface="Times New Roman" pitchFamily="18" charset="0"/>
              </a:rPr>
              <a:t>rovina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611188" y="4868863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cs-CZ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9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z="2800" b="1" smtClean="0"/>
              <a:t>Porucha chování v perspektivě kvality života</a:t>
            </a:r>
            <a:r>
              <a:rPr sz="2800" smtClean="0"/>
              <a:t>, WHO, 2001, 2003  </a:t>
            </a: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sz="quarter" idx="14"/>
          </p:nvPr>
        </p:nvGraphicFramePr>
        <p:xfrm>
          <a:off x="6444208" y="1988842"/>
          <a:ext cx="2448272" cy="4358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220" name="Skupina 8"/>
          <p:cNvGrpSpPr>
            <a:grpSpLocks/>
          </p:cNvGrpSpPr>
          <p:nvPr/>
        </p:nvGrpSpPr>
        <p:grpSpPr bwMode="auto">
          <a:xfrm>
            <a:off x="0" y="1701802"/>
            <a:ext cx="6381750" cy="4942417"/>
            <a:chOff x="0" y="1275606"/>
            <a:chExt cx="6381458" cy="3708157"/>
          </a:xfrm>
        </p:grpSpPr>
        <p:sp>
          <p:nvSpPr>
            <p:cNvPr id="12" name="Volný tvar 11"/>
            <p:cNvSpPr/>
            <p:nvPr/>
          </p:nvSpPr>
          <p:spPr>
            <a:xfrm rot="16262122">
              <a:off x="2573124" y="2145878"/>
              <a:ext cx="471658" cy="30162"/>
            </a:xfrm>
            <a:custGeom>
              <a:avLst/>
              <a:gdLst>
                <a:gd name="connsiteX0" fmla="*/ 0 w 471410"/>
                <a:gd name="connsiteY0" fmla="*/ 15260 h 30521"/>
                <a:gd name="connsiteX1" fmla="*/ 471410 w 471410"/>
                <a:gd name="connsiteY1" fmla="*/ 15260 h 3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1410" h="30521">
                  <a:moveTo>
                    <a:pt x="471410" y="15261"/>
                  </a:moveTo>
                  <a:lnTo>
                    <a:pt x="0" y="15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36621" tIns="3476" rIns="236618" bIns="3475" spcCol="1270" anchor="ctr"/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cs-CZ" sz="5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0" y="1275606"/>
              <a:ext cx="2736725" cy="1043366"/>
            </a:xfrm>
            <a:custGeom>
              <a:avLst/>
              <a:gdLst>
                <a:gd name="connsiteX0" fmla="*/ 0 w 3109746"/>
                <a:gd name="connsiteY0" fmla="*/ 521931 h 1043861"/>
                <a:gd name="connsiteX1" fmla="*/ 1060076 w 3109746"/>
                <a:gd name="connsiteY1" fmla="*/ 27134 h 1043861"/>
                <a:gd name="connsiteX2" fmla="*/ 1554874 w 3109746"/>
                <a:gd name="connsiteY2" fmla="*/ 2 h 1043861"/>
                <a:gd name="connsiteX3" fmla="*/ 2049673 w 3109746"/>
                <a:gd name="connsiteY3" fmla="*/ 27135 h 1043861"/>
                <a:gd name="connsiteX4" fmla="*/ 3109746 w 3109746"/>
                <a:gd name="connsiteY4" fmla="*/ 521936 h 1043861"/>
                <a:gd name="connsiteX5" fmla="*/ 2049671 w 3109746"/>
                <a:gd name="connsiteY5" fmla="*/ 1016735 h 1043861"/>
                <a:gd name="connsiteX6" fmla="*/ 1554872 w 3109746"/>
                <a:gd name="connsiteY6" fmla="*/ 1043867 h 1043861"/>
                <a:gd name="connsiteX7" fmla="*/ 1060073 w 3109746"/>
                <a:gd name="connsiteY7" fmla="*/ 1016735 h 1043861"/>
                <a:gd name="connsiteX8" fmla="*/ -1 w 3109746"/>
                <a:gd name="connsiteY8" fmla="*/ 521935 h 1043861"/>
                <a:gd name="connsiteX9" fmla="*/ 0 w 3109746"/>
                <a:gd name="connsiteY9" fmla="*/ 521931 h 104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9746" h="1043861">
                  <a:moveTo>
                    <a:pt x="0" y="521931"/>
                  </a:moveTo>
                  <a:cubicBezTo>
                    <a:pt x="2" y="297681"/>
                    <a:pt x="426746" y="98496"/>
                    <a:pt x="1060076" y="27134"/>
                  </a:cubicBezTo>
                  <a:cubicBezTo>
                    <a:pt x="1219550" y="9165"/>
                    <a:pt x="1386655" y="2"/>
                    <a:pt x="1554874" y="2"/>
                  </a:cubicBezTo>
                  <a:cubicBezTo>
                    <a:pt x="1723094" y="2"/>
                    <a:pt x="1890199" y="9165"/>
                    <a:pt x="2049673" y="27135"/>
                  </a:cubicBezTo>
                  <a:cubicBezTo>
                    <a:pt x="2683006" y="98497"/>
                    <a:pt x="3109750" y="297685"/>
                    <a:pt x="3109746" y="521936"/>
                  </a:cubicBezTo>
                  <a:cubicBezTo>
                    <a:pt x="3109746" y="746187"/>
                    <a:pt x="2683003" y="945373"/>
                    <a:pt x="2049671" y="1016735"/>
                  </a:cubicBezTo>
                  <a:cubicBezTo>
                    <a:pt x="1890196" y="1034704"/>
                    <a:pt x="1723092" y="1043867"/>
                    <a:pt x="1554872" y="1043867"/>
                  </a:cubicBezTo>
                  <a:cubicBezTo>
                    <a:pt x="1386652" y="1043867"/>
                    <a:pt x="1219548" y="1034704"/>
                    <a:pt x="1060073" y="1016735"/>
                  </a:cubicBezTo>
                  <a:cubicBezTo>
                    <a:pt x="426740" y="945373"/>
                    <a:pt x="-3" y="746186"/>
                    <a:pt x="-1" y="521935"/>
                  </a:cubicBezTo>
                  <a:cubicBezTo>
                    <a:pt x="-1" y="521934"/>
                    <a:pt x="0" y="521932"/>
                    <a:pt x="0" y="52193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66842" tIns="164300" rIns="466842" bIns="164300" spcCol="1270" anchor="ctr"/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cs-CZ" dirty="0">
                  <a:solidFill>
                    <a:prstClr val="black"/>
                  </a:solidFill>
                </a:rPr>
                <a:t>Sociální</a:t>
              </a:r>
            </a:p>
          </p:txBody>
        </p:sp>
        <p:sp>
          <p:nvSpPr>
            <p:cNvPr id="14" name="Volný tvar 13"/>
            <p:cNvSpPr/>
            <p:nvPr/>
          </p:nvSpPr>
          <p:spPr>
            <a:xfrm rot="108270">
              <a:off x="3311373" y="3249584"/>
              <a:ext cx="31749" cy="30173"/>
            </a:xfrm>
            <a:custGeom>
              <a:avLst/>
              <a:gdLst>
                <a:gd name="connsiteX0" fmla="*/ 0 w 32110"/>
                <a:gd name="connsiteY0" fmla="*/ 15260 h 30521"/>
                <a:gd name="connsiteX1" fmla="*/ 32110 w 32110"/>
                <a:gd name="connsiteY1" fmla="*/ 15260 h 3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110" h="30521">
                  <a:moveTo>
                    <a:pt x="0" y="15260"/>
                  </a:moveTo>
                  <a:lnTo>
                    <a:pt x="32110" y="1526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7953" tIns="14457" rIns="27951" bIns="14458" spcCol="1270" anchor="ctr"/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cs-CZ" sz="5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3563775" y="3940397"/>
              <a:ext cx="2817683" cy="1043366"/>
            </a:xfrm>
            <a:custGeom>
              <a:avLst/>
              <a:gdLst>
                <a:gd name="connsiteX0" fmla="*/ 0 w 2817570"/>
                <a:gd name="connsiteY0" fmla="*/ 521931 h 1043861"/>
                <a:gd name="connsiteX1" fmla="*/ 919364 w 2817570"/>
                <a:gd name="connsiteY1" fmla="*/ 32510 h 1043861"/>
                <a:gd name="connsiteX2" fmla="*/ 1408786 w 2817570"/>
                <a:gd name="connsiteY2" fmla="*/ 1 h 1043861"/>
                <a:gd name="connsiteX3" fmla="*/ 1898209 w 2817570"/>
                <a:gd name="connsiteY3" fmla="*/ 32510 h 1043861"/>
                <a:gd name="connsiteX4" fmla="*/ 2817571 w 2817570"/>
                <a:gd name="connsiteY4" fmla="*/ 521934 h 1043861"/>
                <a:gd name="connsiteX5" fmla="*/ 1898208 w 2817570"/>
                <a:gd name="connsiteY5" fmla="*/ 1011356 h 1043861"/>
                <a:gd name="connsiteX6" fmla="*/ 1408786 w 2817570"/>
                <a:gd name="connsiteY6" fmla="*/ 1043865 h 1043861"/>
                <a:gd name="connsiteX7" fmla="*/ 919363 w 2817570"/>
                <a:gd name="connsiteY7" fmla="*/ 1011356 h 1043861"/>
                <a:gd name="connsiteX8" fmla="*/ 1 w 2817570"/>
                <a:gd name="connsiteY8" fmla="*/ 521932 h 1043861"/>
                <a:gd name="connsiteX9" fmla="*/ 0 w 2817570"/>
                <a:gd name="connsiteY9" fmla="*/ 521931 h 104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7570" h="1043861">
                  <a:moveTo>
                    <a:pt x="0" y="521931"/>
                  </a:moveTo>
                  <a:cubicBezTo>
                    <a:pt x="2" y="303610"/>
                    <a:pt x="366780" y="108357"/>
                    <a:pt x="919364" y="32510"/>
                  </a:cubicBezTo>
                  <a:cubicBezTo>
                    <a:pt x="1076012" y="11009"/>
                    <a:pt x="1241733" y="1"/>
                    <a:pt x="1408786" y="1"/>
                  </a:cubicBezTo>
                  <a:cubicBezTo>
                    <a:pt x="1575839" y="1"/>
                    <a:pt x="1741561" y="11009"/>
                    <a:pt x="1898209" y="32510"/>
                  </a:cubicBezTo>
                  <a:cubicBezTo>
                    <a:pt x="2450796" y="108357"/>
                    <a:pt x="2817573" y="303612"/>
                    <a:pt x="2817571" y="521934"/>
                  </a:cubicBezTo>
                  <a:cubicBezTo>
                    <a:pt x="2817571" y="740256"/>
                    <a:pt x="2450793" y="935510"/>
                    <a:pt x="1898208" y="1011356"/>
                  </a:cubicBezTo>
                  <a:cubicBezTo>
                    <a:pt x="1741560" y="1032857"/>
                    <a:pt x="1575839" y="1043865"/>
                    <a:pt x="1408786" y="1043865"/>
                  </a:cubicBezTo>
                  <a:cubicBezTo>
                    <a:pt x="1241733" y="1043865"/>
                    <a:pt x="1076011" y="1032857"/>
                    <a:pt x="919363" y="1011356"/>
                  </a:cubicBezTo>
                  <a:cubicBezTo>
                    <a:pt x="366777" y="935509"/>
                    <a:pt x="-1" y="740255"/>
                    <a:pt x="1" y="521932"/>
                  </a:cubicBezTo>
                  <a:lnTo>
                    <a:pt x="0" y="52193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24689" tIns="164935" rIns="424689" bIns="164935" spcCol="1270" anchor="ctr"/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cs-CZ" sz="1900" dirty="0" err="1">
                  <a:solidFill>
                    <a:prstClr val="black"/>
                  </a:solidFill>
                </a:rPr>
                <a:t>Předprofesní</a:t>
              </a:r>
              <a:endParaRPr lang="cs-CZ" sz="1900" dirty="0">
                <a:solidFill>
                  <a:prstClr val="black"/>
                </a:solidFill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 rot="26758146">
              <a:off x="2639800" y="4310424"/>
              <a:ext cx="452602" cy="30162"/>
            </a:xfrm>
            <a:custGeom>
              <a:avLst/>
              <a:gdLst>
                <a:gd name="connsiteX0" fmla="*/ 0 w 452980"/>
                <a:gd name="connsiteY0" fmla="*/ 15260 h 30521"/>
                <a:gd name="connsiteX1" fmla="*/ 452980 w 452980"/>
                <a:gd name="connsiteY1" fmla="*/ 15260 h 3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2980" h="30521">
                  <a:moveTo>
                    <a:pt x="452980" y="15261"/>
                  </a:moveTo>
                  <a:lnTo>
                    <a:pt x="0" y="15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7866" tIns="3936" rIns="227865" bIns="3936" spcCol="1270" anchor="ctr"/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cs-CZ" sz="5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3492340" y="1347070"/>
              <a:ext cx="2676403" cy="1044954"/>
            </a:xfrm>
            <a:custGeom>
              <a:avLst/>
              <a:gdLst>
                <a:gd name="connsiteX0" fmla="*/ 0 w 2677619"/>
                <a:gd name="connsiteY0" fmla="*/ 521931 h 1043861"/>
                <a:gd name="connsiteX1" fmla="*/ 852527 w 2677619"/>
                <a:gd name="connsiteY1" fmla="*/ 35648 h 1043861"/>
                <a:gd name="connsiteX2" fmla="*/ 1338811 w 2677619"/>
                <a:gd name="connsiteY2" fmla="*/ 2 h 1043861"/>
                <a:gd name="connsiteX3" fmla="*/ 1825096 w 2677619"/>
                <a:gd name="connsiteY3" fmla="*/ 35649 h 1043861"/>
                <a:gd name="connsiteX4" fmla="*/ 2677620 w 2677619"/>
                <a:gd name="connsiteY4" fmla="*/ 521936 h 1043861"/>
                <a:gd name="connsiteX5" fmla="*/ 1825094 w 2677619"/>
                <a:gd name="connsiteY5" fmla="*/ 1008221 h 1043861"/>
                <a:gd name="connsiteX6" fmla="*/ 1338809 w 2677619"/>
                <a:gd name="connsiteY6" fmla="*/ 1043867 h 1043861"/>
                <a:gd name="connsiteX7" fmla="*/ 852524 w 2677619"/>
                <a:gd name="connsiteY7" fmla="*/ 1008220 h 1043861"/>
                <a:gd name="connsiteX8" fmla="*/ -1 w 2677619"/>
                <a:gd name="connsiteY8" fmla="*/ 521934 h 1043861"/>
                <a:gd name="connsiteX9" fmla="*/ 0 w 2677619"/>
                <a:gd name="connsiteY9" fmla="*/ 521931 h 104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7619" h="1043861">
                  <a:moveTo>
                    <a:pt x="0" y="521931"/>
                  </a:moveTo>
                  <a:cubicBezTo>
                    <a:pt x="2" y="306838"/>
                    <a:pt x="338473" y="113774"/>
                    <a:pt x="852527" y="35648"/>
                  </a:cubicBezTo>
                  <a:cubicBezTo>
                    <a:pt x="1007533" y="12090"/>
                    <a:pt x="1172443" y="2"/>
                    <a:pt x="1338811" y="2"/>
                  </a:cubicBezTo>
                  <a:cubicBezTo>
                    <a:pt x="1505179" y="2"/>
                    <a:pt x="1670090" y="12091"/>
                    <a:pt x="1825096" y="35649"/>
                  </a:cubicBezTo>
                  <a:cubicBezTo>
                    <a:pt x="2339152" y="113776"/>
                    <a:pt x="2677623" y="306842"/>
                    <a:pt x="2677620" y="521936"/>
                  </a:cubicBezTo>
                  <a:cubicBezTo>
                    <a:pt x="2677620" y="737029"/>
                    <a:pt x="2339149" y="930094"/>
                    <a:pt x="1825094" y="1008221"/>
                  </a:cubicBezTo>
                  <a:cubicBezTo>
                    <a:pt x="1670088" y="1031779"/>
                    <a:pt x="1505177" y="1043867"/>
                    <a:pt x="1338809" y="1043867"/>
                  </a:cubicBezTo>
                  <a:cubicBezTo>
                    <a:pt x="1172441" y="1043867"/>
                    <a:pt x="1007530" y="1031778"/>
                    <a:pt x="852524" y="1008220"/>
                  </a:cubicBezTo>
                  <a:cubicBezTo>
                    <a:pt x="338468" y="930093"/>
                    <a:pt x="-2" y="737027"/>
                    <a:pt x="-1" y="521934"/>
                  </a:cubicBezTo>
                  <a:cubicBezTo>
                    <a:pt x="-1" y="521933"/>
                    <a:pt x="0" y="521932"/>
                    <a:pt x="0" y="521931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04193" tIns="164935" rIns="404193" bIns="164935" spcCol="1270" anchor="ctr"/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cs-CZ" sz="1900" dirty="0">
                  <a:solidFill>
                    <a:prstClr val="black"/>
                  </a:solidFill>
                </a:rPr>
                <a:t>Řízení  </a:t>
              </a:r>
            </a:p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cs-CZ" sz="1900" dirty="0">
                  <a:solidFill>
                    <a:prstClr val="black"/>
                  </a:solidFill>
                </a:rPr>
                <a:t>emocí, reakcí</a:t>
              </a:r>
            </a:p>
          </p:txBody>
        </p:sp>
        <p:sp>
          <p:nvSpPr>
            <p:cNvPr id="18" name="Volný tvar 17"/>
            <p:cNvSpPr/>
            <p:nvPr/>
          </p:nvSpPr>
          <p:spPr>
            <a:xfrm rot="21471274">
              <a:off x="2268434" y="3252761"/>
              <a:ext cx="14286" cy="30173"/>
            </a:xfrm>
            <a:custGeom>
              <a:avLst/>
              <a:gdLst>
                <a:gd name="connsiteX0" fmla="*/ 0 w 15169"/>
                <a:gd name="connsiteY0" fmla="*/ 15260 h 30521"/>
                <a:gd name="connsiteX1" fmla="*/ 15169 w 15169"/>
                <a:gd name="connsiteY1" fmla="*/ 15260 h 3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69" h="30521">
                  <a:moveTo>
                    <a:pt x="0" y="15260"/>
                  </a:moveTo>
                  <a:lnTo>
                    <a:pt x="15169" y="1526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905" tIns="14882" rIns="19905" bIns="14880" spcCol="1270" anchor="ctr"/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cs-CZ" sz="5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0" y="3940397"/>
              <a:ext cx="2287483" cy="1043366"/>
            </a:xfrm>
            <a:custGeom>
              <a:avLst/>
              <a:gdLst>
                <a:gd name="connsiteX0" fmla="*/ 0 w 2286797"/>
                <a:gd name="connsiteY0" fmla="*/ 521931 h 1043861"/>
                <a:gd name="connsiteX1" fmla="*/ 668597 w 2286797"/>
                <a:gd name="connsiteY1" fmla="*/ 47129 h 1043861"/>
                <a:gd name="connsiteX2" fmla="*/ 1143400 w 2286797"/>
                <a:gd name="connsiteY2" fmla="*/ 1 h 1043861"/>
                <a:gd name="connsiteX3" fmla="*/ 1618204 w 2286797"/>
                <a:gd name="connsiteY3" fmla="*/ 47129 h 1043861"/>
                <a:gd name="connsiteX4" fmla="*/ 2286799 w 2286797"/>
                <a:gd name="connsiteY4" fmla="*/ 521934 h 1043861"/>
                <a:gd name="connsiteX5" fmla="*/ 1618203 w 2286797"/>
                <a:gd name="connsiteY5" fmla="*/ 996737 h 1043861"/>
                <a:gd name="connsiteX6" fmla="*/ 1143400 w 2286797"/>
                <a:gd name="connsiteY6" fmla="*/ 1043865 h 1043861"/>
                <a:gd name="connsiteX7" fmla="*/ 668597 w 2286797"/>
                <a:gd name="connsiteY7" fmla="*/ 996737 h 1043861"/>
                <a:gd name="connsiteX8" fmla="*/ 2 w 2286797"/>
                <a:gd name="connsiteY8" fmla="*/ 521933 h 1043861"/>
                <a:gd name="connsiteX9" fmla="*/ 0 w 2286797"/>
                <a:gd name="connsiteY9" fmla="*/ 521931 h 104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797" h="1043861">
                  <a:moveTo>
                    <a:pt x="0" y="521931"/>
                  </a:moveTo>
                  <a:cubicBezTo>
                    <a:pt x="1" y="317561"/>
                    <a:pt x="261309" y="131995"/>
                    <a:pt x="668597" y="47129"/>
                  </a:cubicBezTo>
                  <a:cubicBezTo>
                    <a:pt x="817640" y="16073"/>
                    <a:pt x="979563" y="1"/>
                    <a:pt x="1143400" y="1"/>
                  </a:cubicBezTo>
                  <a:cubicBezTo>
                    <a:pt x="1307237" y="1"/>
                    <a:pt x="1469160" y="16073"/>
                    <a:pt x="1618204" y="47129"/>
                  </a:cubicBezTo>
                  <a:cubicBezTo>
                    <a:pt x="2025494" y="131995"/>
                    <a:pt x="2286800" y="317563"/>
                    <a:pt x="2286799" y="521934"/>
                  </a:cubicBezTo>
                  <a:cubicBezTo>
                    <a:pt x="2286799" y="726304"/>
                    <a:pt x="2025492" y="911871"/>
                    <a:pt x="1618203" y="996737"/>
                  </a:cubicBezTo>
                  <a:cubicBezTo>
                    <a:pt x="1469160" y="1027793"/>
                    <a:pt x="1307237" y="1043865"/>
                    <a:pt x="1143400" y="1043865"/>
                  </a:cubicBezTo>
                  <a:cubicBezTo>
                    <a:pt x="979563" y="1043865"/>
                    <a:pt x="817640" y="1027793"/>
                    <a:pt x="668597" y="996737"/>
                  </a:cubicBezTo>
                  <a:cubicBezTo>
                    <a:pt x="261308" y="911871"/>
                    <a:pt x="1" y="726303"/>
                    <a:pt x="2" y="521933"/>
                  </a:cubicBezTo>
                  <a:lnTo>
                    <a:pt x="0" y="52193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46324" tIns="164300" rIns="346324" bIns="164300" spcCol="1270" anchor="ctr"/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cs-CZ" dirty="0">
                  <a:solidFill>
                    <a:prstClr val="white"/>
                  </a:solidFill>
                </a:rPr>
                <a:t>Akademické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2268434" y="1779026"/>
              <a:ext cx="1439796" cy="3096747"/>
            </a:xfrm>
            <a:custGeom>
              <a:avLst/>
              <a:gdLst>
                <a:gd name="connsiteX0" fmla="*/ 0 w 1043861"/>
                <a:gd name="connsiteY0" fmla="*/ 1324347 h 2648694"/>
                <a:gd name="connsiteX1" fmla="*/ 36350 w 1043861"/>
                <a:gd name="connsiteY1" fmla="*/ 838765 h 2648694"/>
                <a:gd name="connsiteX2" fmla="*/ 521934 w 1043861"/>
                <a:gd name="connsiteY2" fmla="*/ 1 h 2648694"/>
                <a:gd name="connsiteX3" fmla="*/ 1007514 w 1043861"/>
                <a:gd name="connsiteY3" fmla="*/ 838768 h 2648694"/>
                <a:gd name="connsiteX4" fmla="*/ 1043863 w 1043861"/>
                <a:gd name="connsiteY4" fmla="*/ 1324349 h 2648694"/>
                <a:gd name="connsiteX5" fmla="*/ 1007514 w 1043861"/>
                <a:gd name="connsiteY5" fmla="*/ 1809931 h 2648694"/>
                <a:gd name="connsiteX6" fmla="*/ 521932 w 1043861"/>
                <a:gd name="connsiteY6" fmla="*/ 2648696 h 2648694"/>
                <a:gd name="connsiteX7" fmla="*/ 36351 w 1043861"/>
                <a:gd name="connsiteY7" fmla="*/ 1809930 h 2648694"/>
                <a:gd name="connsiteX8" fmla="*/ 2 w 1043861"/>
                <a:gd name="connsiteY8" fmla="*/ 1324348 h 2648694"/>
                <a:gd name="connsiteX9" fmla="*/ 0 w 1043861"/>
                <a:gd name="connsiteY9" fmla="*/ 1324347 h 264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3861" h="2648694">
                  <a:moveTo>
                    <a:pt x="0" y="1324347"/>
                  </a:moveTo>
                  <a:cubicBezTo>
                    <a:pt x="0" y="1158132"/>
                    <a:pt x="12331" y="993403"/>
                    <a:pt x="36350" y="838765"/>
                  </a:cubicBezTo>
                  <a:cubicBezTo>
                    <a:pt x="114958" y="332657"/>
                    <a:pt x="307543" y="-2"/>
                    <a:pt x="521934" y="1"/>
                  </a:cubicBezTo>
                  <a:cubicBezTo>
                    <a:pt x="736323" y="3"/>
                    <a:pt x="928907" y="332662"/>
                    <a:pt x="1007514" y="838768"/>
                  </a:cubicBezTo>
                  <a:cubicBezTo>
                    <a:pt x="1031532" y="993406"/>
                    <a:pt x="1043863" y="1158135"/>
                    <a:pt x="1043863" y="1324349"/>
                  </a:cubicBezTo>
                  <a:cubicBezTo>
                    <a:pt x="1043863" y="1490563"/>
                    <a:pt x="1031532" y="1655292"/>
                    <a:pt x="1007514" y="1809931"/>
                  </a:cubicBezTo>
                  <a:cubicBezTo>
                    <a:pt x="928906" y="2316038"/>
                    <a:pt x="736322" y="2648697"/>
                    <a:pt x="521932" y="2648696"/>
                  </a:cubicBezTo>
                  <a:cubicBezTo>
                    <a:pt x="307542" y="2648695"/>
                    <a:pt x="114958" y="2316036"/>
                    <a:pt x="36351" y="1809930"/>
                  </a:cubicBezTo>
                  <a:cubicBezTo>
                    <a:pt x="12333" y="1655292"/>
                    <a:pt x="2" y="1490563"/>
                    <a:pt x="2" y="1324348"/>
                  </a:cubicBezTo>
                  <a:cubicBezTo>
                    <a:pt x="1" y="1324348"/>
                    <a:pt x="1" y="1324347"/>
                    <a:pt x="0" y="13243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3030" tIns="398052" rIns="163030" bIns="398052" spcCol="1270" anchor="ctr"/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cs-CZ" sz="1600" b="1" dirty="0">
                <a:solidFill>
                  <a:prstClr val="black"/>
                </a:solidFill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cs-CZ" sz="1600" b="1" dirty="0">
                  <a:solidFill>
                    <a:prstClr val="black"/>
                  </a:solidFill>
                </a:rPr>
                <a:t>K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cs-CZ" sz="1600" b="1" dirty="0">
                  <a:solidFill>
                    <a:prstClr val="black"/>
                  </a:solidFill>
                </a:rPr>
                <a:t>O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cs-CZ" sz="1600" b="1" dirty="0">
                  <a:solidFill>
                    <a:prstClr val="black"/>
                  </a:solidFill>
                </a:rPr>
                <a:t>M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cs-CZ" sz="1600" b="1" dirty="0">
                  <a:solidFill>
                    <a:prstClr val="black"/>
                  </a:solidFill>
                </a:rPr>
                <a:t>P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cs-CZ" sz="1600" b="1" dirty="0">
                  <a:solidFill>
                    <a:prstClr val="black"/>
                  </a:solidFill>
                </a:rPr>
                <a:t>E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cs-CZ" sz="1600" b="1" dirty="0">
                  <a:solidFill>
                    <a:prstClr val="black"/>
                  </a:solidFill>
                </a:rPr>
                <a:t>T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cs-CZ" sz="1600" b="1" dirty="0">
                  <a:solidFill>
                    <a:prstClr val="black"/>
                  </a:solidFill>
                </a:rPr>
                <a:t>E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cs-CZ" sz="1600" b="1" dirty="0">
                  <a:solidFill>
                    <a:prstClr val="black"/>
                  </a:solidFill>
                </a:rPr>
                <a:t>N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cs-CZ" sz="1600" b="1" dirty="0">
                  <a:solidFill>
                    <a:prstClr val="black"/>
                  </a:solidFill>
                </a:rPr>
                <a:t>C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cs-CZ" sz="1600" b="1" dirty="0">
                  <a:solidFill>
                    <a:prstClr val="black"/>
                  </a:solidFill>
                </a:rPr>
                <a:t>E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cs-CZ" sz="10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0" name="Šipka doprava 19"/>
          <p:cNvSpPr/>
          <p:nvPr/>
        </p:nvSpPr>
        <p:spPr>
          <a:xfrm>
            <a:off x="107953" y="3716867"/>
            <a:ext cx="2087563" cy="6455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white"/>
                </a:solidFill>
              </a:rPr>
              <a:t>OMEZUJE</a:t>
            </a:r>
          </a:p>
        </p:txBody>
      </p:sp>
      <p:sp>
        <p:nvSpPr>
          <p:cNvPr id="21" name="Šipka doprava 20"/>
          <p:cNvSpPr/>
          <p:nvPr/>
        </p:nvSpPr>
        <p:spPr>
          <a:xfrm>
            <a:off x="3779841" y="3716867"/>
            <a:ext cx="2160587" cy="645584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white"/>
                </a:solidFill>
              </a:rPr>
              <a:t>OVLIVŇUJE</a:t>
            </a:r>
          </a:p>
        </p:txBody>
      </p:sp>
    </p:spTree>
    <p:extLst>
      <p:ext uri="{BB962C8B-B14F-4D97-AF65-F5344CB8AC3E}">
        <p14:creationId xmlns:p14="http://schemas.microsoft.com/office/powerpoint/2010/main" val="32569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Voj PdF MU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  <a:solidFill>
            <a:schemeClr val="bg2"/>
          </a:solidFill>
        </p:spPr>
        <p:txBody>
          <a:bodyPr/>
          <a:lstStyle/>
          <a:p>
            <a:r>
              <a:rPr lang="cs-CZ" b="1">
                <a:solidFill>
                  <a:srgbClr val="66FF66"/>
                </a:solidFill>
              </a:rPr>
              <a:t>Intervenční rámec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2743200"/>
          </a:xfrm>
          <a:solidFill>
            <a:schemeClr val="accent1"/>
          </a:solidFill>
        </p:spPr>
        <p:txBody>
          <a:bodyPr/>
          <a:lstStyle/>
          <a:p>
            <a:pPr>
              <a:buFontTx/>
              <a:buNone/>
            </a:pPr>
            <a:r>
              <a:rPr lang="cs-CZ" b="1" dirty="0"/>
              <a:t>Rovina individuální</a:t>
            </a:r>
          </a:p>
          <a:p>
            <a:pPr>
              <a:buFontTx/>
              <a:buNone/>
            </a:pPr>
            <a:endParaRPr lang="cs-CZ" dirty="0"/>
          </a:p>
          <a:p>
            <a:pPr>
              <a:buFontTx/>
              <a:buNone/>
            </a:pPr>
            <a:r>
              <a:rPr lang="cs-CZ" dirty="0"/>
              <a:t>osobnostní složka</a:t>
            </a:r>
          </a:p>
          <a:p>
            <a:pPr>
              <a:buFontTx/>
              <a:buNone/>
            </a:pPr>
            <a:endParaRPr lang="cs-CZ" dirty="0"/>
          </a:p>
          <a:p>
            <a:pPr>
              <a:buFontTx/>
              <a:buNone/>
            </a:pPr>
            <a:r>
              <a:rPr lang="cs-CZ" dirty="0"/>
              <a:t>vývojové danosti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8024" y="1988840"/>
            <a:ext cx="3810000" cy="2736304"/>
          </a:xfrm>
          <a:solidFill>
            <a:srgbClr val="FFC000"/>
          </a:solidFill>
        </p:spPr>
        <p:txBody>
          <a:bodyPr/>
          <a:lstStyle/>
          <a:p>
            <a:pPr>
              <a:buFontTx/>
              <a:buNone/>
            </a:pPr>
            <a:r>
              <a:rPr lang="cs-CZ" b="1" dirty="0"/>
              <a:t>Rovina sociální</a:t>
            </a:r>
          </a:p>
          <a:p>
            <a:pPr>
              <a:buFontTx/>
              <a:buNone/>
            </a:pPr>
            <a:endParaRPr lang="cs-CZ" b="1" dirty="0"/>
          </a:p>
          <a:p>
            <a:pPr>
              <a:buFontTx/>
              <a:buNone/>
            </a:pPr>
            <a:r>
              <a:rPr lang="cs-CZ" dirty="0"/>
              <a:t>životní situace</a:t>
            </a:r>
          </a:p>
          <a:p>
            <a:pPr>
              <a:buFontTx/>
              <a:buNone/>
            </a:pPr>
            <a:endParaRPr lang="cs-CZ" dirty="0"/>
          </a:p>
          <a:p>
            <a:pPr>
              <a:buFontTx/>
              <a:buNone/>
            </a:pPr>
            <a:r>
              <a:rPr lang="cs-CZ" dirty="0"/>
              <a:t>životní zkušenost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48000" y="5146675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>
                <a:solidFill>
                  <a:srgbClr val="D60093"/>
                </a:solidFill>
              </a:rPr>
              <a:t>Kurikulum</a:t>
            </a:r>
          </a:p>
        </p:txBody>
      </p:sp>
    </p:spTree>
    <p:extLst>
      <p:ext uri="{BB962C8B-B14F-4D97-AF65-F5344CB8AC3E}">
        <p14:creationId xmlns:p14="http://schemas.microsoft.com/office/powerpoint/2010/main" val="31381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z="3200" b="1" smtClean="0"/>
              <a:t>Porucha chování v perspektivě dnešní školy</a:t>
            </a:r>
          </a:p>
        </p:txBody>
      </p:sp>
      <p:sp>
        <p:nvSpPr>
          <p:cNvPr id="11267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4716466" y="1803401"/>
            <a:ext cx="4014787" cy="4768851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sz="1800" dirty="0" smtClean="0"/>
              <a:t>13 – 17% </a:t>
            </a:r>
            <a:r>
              <a:rPr sz="1800" dirty="0" err="1" smtClean="0"/>
              <a:t>výuky</a:t>
            </a:r>
            <a:r>
              <a:rPr sz="1800" dirty="0" smtClean="0"/>
              <a:t> </a:t>
            </a:r>
            <a:r>
              <a:rPr sz="1800" dirty="0" err="1" smtClean="0"/>
              <a:t>zabírá</a:t>
            </a:r>
            <a:r>
              <a:rPr sz="1800" dirty="0" smtClean="0"/>
              <a:t> </a:t>
            </a:r>
            <a:r>
              <a:rPr sz="1800" dirty="0" err="1" smtClean="0"/>
              <a:t>řešení</a:t>
            </a:r>
            <a:r>
              <a:rPr sz="1800" dirty="0" smtClean="0"/>
              <a:t> </a:t>
            </a:r>
            <a:r>
              <a:rPr sz="1800" dirty="0" err="1" smtClean="0"/>
              <a:t>problémů</a:t>
            </a:r>
            <a:r>
              <a:rPr sz="1800" dirty="0" smtClean="0"/>
              <a:t> s </a:t>
            </a:r>
            <a:r>
              <a:rPr sz="1800" dirty="0" err="1" smtClean="0"/>
              <a:t>chováním</a:t>
            </a:r>
            <a:r>
              <a:rPr sz="1800" dirty="0" smtClean="0"/>
              <a:t> </a:t>
            </a:r>
            <a:r>
              <a:rPr sz="1800" dirty="0" err="1" smtClean="0"/>
              <a:t>žáků</a:t>
            </a:r>
            <a:r>
              <a:rPr sz="1800" dirty="0" smtClean="0"/>
              <a:t>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sz="1800" dirty="0" smtClean="0"/>
              <a:t>3 z 5 </a:t>
            </a:r>
            <a:r>
              <a:rPr sz="1800" dirty="0" err="1" smtClean="0"/>
              <a:t>škol</a:t>
            </a:r>
            <a:r>
              <a:rPr sz="1800" dirty="0" smtClean="0"/>
              <a:t> </a:t>
            </a:r>
            <a:r>
              <a:rPr sz="1800" dirty="0" err="1" smtClean="0"/>
              <a:t>považují</a:t>
            </a:r>
            <a:r>
              <a:rPr sz="1800" dirty="0" smtClean="0"/>
              <a:t> </a:t>
            </a:r>
            <a:r>
              <a:rPr sz="1800" dirty="0" err="1" smtClean="0"/>
              <a:t>problémy</a:t>
            </a:r>
            <a:r>
              <a:rPr sz="1800" dirty="0" smtClean="0"/>
              <a:t> s </a:t>
            </a:r>
            <a:r>
              <a:rPr sz="1800" dirty="0" err="1" smtClean="0"/>
              <a:t>chováním</a:t>
            </a:r>
            <a:r>
              <a:rPr sz="1800" dirty="0" smtClean="0"/>
              <a:t> </a:t>
            </a:r>
            <a:r>
              <a:rPr sz="1800" dirty="0" err="1" smtClean="0"/>
              <a:t>žáků</a:t>
            </a:r>
            <a:r>
              <a:rPr sz="1800" dirty="0" smtClean="0"/>
              <a:t> </a:t>
            </a:r>
            <a:r>
              <a:rPr sz="1800" dirty="0" err="1" smtClean="0"/>
              <a:t>za</a:t>
            </a:r>
            <a:r>
              <a:rPr sz="1800" dirty="0" smtClean="0"/>
              <a:t> </a:t>
            </a:r>
            <a:r>
              <a:rPr sz="1800" dirty="0" err="1" smtClean="0"/>
              <a:t>překážku</a:t>
            </a:r>
            <a:r>
              <a:rPr sz="1800" dirty="0" smtClean="0"/>
              <a:t> pro </a:t>
            </a:r>
            <a:r>
              <a:rPr sz="1800" dirty="0" err="1" smtClean="0"/>
              <a:t>kvalitivní</a:t>
            </a:r>
            <a:r>
              <a:rPr sz="1800" dirty="0" smtClean="0"/>
              <a:t> </a:t>
            </a:r>
            <a:r>
              <a:rPr sz="1800" dirty="0" err="1" smtClean="0"/>
              <a:t>změny</a:t>
            </a:r>
            <a:r>
              <a:rPr sz="1800" dirty="0" smtClean="0"/>
              <a:t> </a:t>
            </a:r>
            <a:r>
              <a:rPr sz="1800" dirty="0" err="1" smtClean="0"/>
              <a:t>výuky</a:t>
            </a:r>
            <a:r>
              <a:rPr sz="1800" dirty="0" smtClean="0"/>
              <a:t> (200 </a:t>
            </a:r>
            <a:r>
              <a:rPr sz="1800" dirty="0" err="1" smtClean="0"/>
              <a:t>škol</a:t>
            </a:r>
            <a:r>
              <a:rPr sz="1800" dirty="0" smtClean="0"/>
              <a:t>/23 </a:t>
            </a:r>
            <a:r>
              <a:rPr sz="1800" dirty="0" err="1" smtClean="0"/>
              <a:t>států</a:t>
            </a:r>
            <a:r>
              <a:rPr sz="1800" dirty="0" smtClean="0"/>
              <a:t> - OECD, 2009)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sz="1800" dirty="0" err="1" smtClean="0"/>
              <a:t>Největší</a:t>
            </a:r>
            <a:r>
              <a:rPr sz="1800" dirty="0" smtClean="0"/>
              <a:t> </a:t>
            </a:r>
            <a:r>
              <a:rPr sz="1800" dirty="0" err="1" smtClean="0"/>
              <a:t>problém</a:t>
            </a:r>
            <a:r>
              <a:rPr sz="1800" dirty="0" smtClean="0"/>
              <a:t> </a:t>
            </a:r>
            <a:r>
              <a:rPr sz="1800" dirty="0" err="1" smtClean="0"/>
              <a:t>českého</a:t>
            </a:r>
            <a:r>
              <a:rPr sz="1800" dirty="0" smtClean="0"/>
              <a:t> </a:t>
            </a:r>
            <a:r>
              <a:rPr sz="1800" dirty="0" err="1" smtClean="0"/>
              <a:t>školství</a:t>
            </a:r>
            <a:r>
              <a:rPr sz="1800" dirty="0" smtClean="0"/>
              <a:t> – </a:t>
            </a:r>
            <a:r>
              <a:rPr sz="1800" dirty="0" err="1" smtClean="0"/>
              <a:t>problémy</a:t>
            </a:r>
            <a:r>
              <a:rPr sz="1800" dirty="0" smtClean="0"/>
              <a:t> s </a:t>
            </a:r>
            <a:r>
              <a:rPr sz="1800" dirty="0" err="1" smtClean="0"/>
              <a:t>chováním</a:t>
            </a:r>
            <a:r>
              <a:rPr sz="1800" dirty="0" smtClean="0"/>
              <a:t> </a:t>
            </a:r>
            <a:r>
              <a:rPr sz="1800" dirty="0" err="1" smtClean="0"/>
              <a:t>žáků</a:t>
            </a:r>
            <a:r>
              <a:rPr sz="1800" dirty="0" smtClean="0"/>
              <a:t> (</a:t>
            </a:r>
            <a:r>
              <a:rPr sz="1800" dirty="0" err="1" smtClean="0"/>
              <a:t>Walterová</a:t>
            </a:r>
            <a:r>
              <a:rPr sz="1800" dirty="0" smtClean="0"/>
              <a:t>, 2009)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sz="1800" dirty="0" err="1" smtClean="0"/>
              <a:t>Vyloučení</a:t>
            </a:r>
            <a:r>
              <a:rPr sz="1800" dirty="0" smtClean="0"/>
              <a:t> </a:t>
            </a:r>
            <a:r>
              <a:rPr sz="1800" dirty="0" err="1" smtClean="0"/>
              <a:t>ze</a:t>
            </a:r>
            <a:r>
              <a:rPr sz="1800" dirty="0" smtClean="0"/>
              <a:t> </a:t>
            </a:r>
            <a:r>
              <a:rPr sz="1800" dirty="0" err="1" smtClean="0"/>
              <a:t>školy</a:t>
            </a:r>
            <a:r>
              <a:rPr sz="1800" dirty="0" smtClean="0"/>
              <a:t> – </a:t>
            </a:r>
            <a:r>
              <a:rPr sz="1800" dirty="0" err="1" smtClean="0"/>
              <a:t>nejčastější</a:t>
            </a:r>
            <a:r>
              <a:rPr sz="1800" dirty="0" smtClean="0"/>
              <a:t> </a:t>
            </a:r>
            <a:r>
              <a:rPr sz="1800" dirty="0" err="1" smtClean="0"/>
              <a:t>řešení</a:t>
            </a:r>
            <a:r>
              <a:rPr sz="1800" dirty="0" smtClean="0"/>
              <a:t> (Kauffman, 2001, 2005, Meijer, 2003)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sz="1800" dirty="0" smtClean="0"/>
              <a:t>Intervence jen u1/3 dětí před UV, OV (Vojtová, 2011)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sz="1800" dirty="0" smtClean="0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sz="quarter" idx="13"/>
          </p:nvPr>
        </p:nvGraphicFramePr>
        <p:xfrm>
          <a:off x="609600" y="1803401"/>
          <a:ext cx="3886200" cy="4768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5" name="TextovéPole 10"/>
          <p:cNvSpPr txBox="1">
            <a:spLocks noChangeArrowheads="1"/>
          </p:cNvSpPr>
          <p:nvPr/>
        </p:nvSpPr>
        <p:spPr bwMode="auto">
          <a:xfrm>
            <a:off x="1979616" y="4389967"/>
            <a:ext cx="1296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prstClr val="black"/>
                </a:solidFill>
                <a:latin typeface="Tw Cen MT" pitchFamily="34" charset="-18"/>
              </a:rPr>
              <a:t>INKLUZE</a:t>
            </a:r>
          </a:p>
        </p:txBody>
      </p:sp>
    </p:spTree>
    <p:extLst>
      <p:ext uri="{BB962C8B-B14F-4D97-AF65-F5344CB8AC3E}">
        <p14:creationId xmlns:p14="http://schemas.microsoft.com/office/powerpoint/2010/main" val="2958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Překážky a potřeby na straně školy?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smtClean="0"/>
              <a:t>Pro prevenci problémů v chování žáků?</a:t>
            </a:r>
          </a:p>
          <a:p>
            <a:pPr eaLnBrk="1" hangingPunct="1">
              <a:buFont typeface="Wingdings" pitchFamily="2" charset="2"/>
              <a:buNone/>
            </a:pPr>
            <a:r>
              <a:rPr smtClean="0"/>
              <a:t>Pro výuku ve třídách s žáky s problémy v chování?</a:t>
            </a:r>
          </a:p>
          <a:p>
            <a:pPr eaLnBrk="1" hangingPunct="1">
              <a:buFont typeface="Wingdings" pitchFamily="2" charset="2"/>
              <a:buNone/>
            </a:pPr>
            <a:r>
              <a:rPr smtClean="0"/>
              <a:t>Pro intervenci, podporu a provázení žáků s problémy v chování?</a:t>
            </a:r>
          </a:p>
        </p:txBody>
      </p:sp>
    </p:spTree>
    <p:extLst>
      <p:ext uri="{BB962C8B-B14F-4D97-AF65-F5344CB8AC3E}">
        <p14:creationId xmlns:p14="http://schemas.microsoft.com/office/powerpoint/2010/main" val="27571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z="2800" smtClean="0"/>
              <a:t>Vývojová dimenze poruchy chování z perspektivy WHO, 2001 – kvality života, inkluzivních přístupů</a:t>
            </a:r>
          </a:p>
        </p:txBody>
      </p:sp>
      <p:sp>
        <p:nvSpPr>
          <p:cNvPr id="1331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3527428" y="1797053"/>
            <a:ext cx="5616575" cy="4794249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sz="2400" smtClean="0"/>
              <a:t>biologické faktory </a:t>
            </a:r>
          </a:p>
          <a:p>
            <a:pPr lvl="1" eaLnBrk="1" hangingPunct="1">
              <a:buFont typeface="Arial" charset="0"/>
              <a:buChar char="•"/>
            </a:pPr>
            <a:r>
              <a:rPr sz="2100" smtClean="0"/>
              <a:t>nepředurčují vývoj chování v jasné a neměnné linii,</a:t>
            </a:r>
          </a:p>
          <a:p>
            <a:pPr eaLnBrk="1" hangingPunct="1">
              <a:buFont typeface="Arial" charset="0"/>
              <a:buChar char="•"/>
            </a:pPr>
            <a:r>
              <a:rPr sz="2400" smtClean="0"/>
              <a:t>kvalita sociálního prostředí, sociálních vztahů a individuální postoje, sebedůvěra a kompetence,</a:t>
            </a:r>
          </a:p>
          <a:p>
            <a:pPr lvl="1" eaLnBrk="1" hangingPunct="1">
              <a:buFont typeface="Arial" charset="0"/>
              <a:buChar char="•"/>
            </a:pPr>
            <a:r>
              <a:rPr sz="2100" smtClean="0"/>
              <a:t>určují, zda se rizika v osobnostní rovině jedince 	rozvinou v </a:t>
            </a:r>
          </a:p>
          <a:p>
            <a:pPr lvl="2" eaLnBrk="1" hangingPunct="1">
              <a:buFont typeface="Wingdings" pitchFamily="2" charset="2"/>
              <a:buNone/>
            </a:pPr>
            <a:r>
              <a:rPr sz="2400" b="1" smtClean="0"/>
              <a:t>	PORUCHU chování</a:t>
            </a:r>
            <a:endParaRPr sz="2400" smtClean="0"/>
          </a:p>
          <a:p>
            <a:pPr eaLnBrk="1" hangingPunct="1">
              <a:buFont typeface="Wingdings" pitchFamily="2" charset="2"/>
              <a:buNone/>
            </a:pPr>
            <a:endParaRPr sz="1800" smtClean="0"/>
          </a:p>
          <a:p>
            <a:pPr eaLnBrk="1" hangingPunct="1">
              <a:buFont typeface="Arial" charset="0"/>
              <a:buChar char="•"/>
            </a:pPr>
            <a:endParaRPr sz="1800" smtClean="0"/>
          </a:p>
          <a:p>
            <a:pPr eaLnBrk="1" hangingPunct="1">
              <a:buFont typeface="Arial" charset="0"/>
              <a:buChar char="•"/>
            </a:pPr>
            <a:endParaRPr sz="1800" smtClean="0"/>
          </a:p>
          <a:p>
            <a:pPr eaLnBrk="1" hangingPunct="1"/>
            <a:endParaRPr smtClean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4"/>
          </p:nvPr>
        </p:nvGraphicFramePr>
        <p:xfrm>
          <a:off x="251520" y="1796821"/>
          <a:ext cx="3275856" cy="4460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17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580</Words>
  <Application>Microsoft Office PowerPoint</Application>
  <PresentationFormat>Předvádění na obrazovce (4:3)</PresentationFormat>
  <Paragraphs>208</Paragraphs>
  <Slides>16</Slides>
  <Notes>5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WidescreenPresentation</vt:lpstr>
      <vt:lpstr>Default Design</vt:lpstr>
      <vt:lpstr>Microsoft Clip Gallery</vt:lpstr>
      <vt:lpstr>Edukace jedinců v riziku poruch chování v kontextu osobnostního pojetí škola jako místo prevence a intervence </vt:lpstr>
      <vt:lpstr>Prezentace aplikace PowerPoint</vt:lpstr>
      <vt:lpstr>Prezentace aplikace PowerPoint</vt:lpstr>
      <vt:lpstr>Roviny vlivů na individuální chování</vt:lpstr>
      <vt:lpstr>Porucha chování v perspektivě kvality života, WHO, 2001, 2003  </vt:lpstr>
      <vt:lpstr>Intervenční rámec</vt:lpstr>
      <vt:lpstr>Porucha chování v perspektivě dnešní školy</vt:lpstr>
      <vt:lpstr>Překážky a potřeby na straně školy?</vt:lpstr>
      <vt:lpstr>Vývojová dimenze poruchy chování z perspektivy WHO, 2001 – kvality života, inkluzivních přístupů</vt:lpstr>
      <vt:lpstr>Překážky a potřeby na straně žáka/dítěte   (Helus, Pelikán, 1984, Kauffman, 2005, Lane, Gresham, 2002, Schütz, 2005, Visser, 2009…)</vt:lpstr>
      <vt:lpstr>Prezentace aplikace PowerPoint</vt:lpstr>
      <vt:lpstr>  </vt:lpstr>
      <vt:lpstr>Strategie prevence a včasné intervence</vt:lpstr>
      <vt:lpstr>Inkluzivní přístupy</vt:lpstr>
      <vt:lpstr>Prezentace aplikace PowerPoint</vt:lpstr>
      <vt:lpstr>Evaluace,prevence, včasná intervence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Edukace jedinců v riziku poruch chování v kontextu osobnostního pojetí škola jako místo prevence a intervence </dc:title>
  <dc:creator>Vojtova</dc:creator>
  <cp:lastModifiedBy>Vojtova</cp:lastModifiedBy>
  <cp:revision>2</cp:revision>
  <dcterms:created xsi:type="dcterms:W3CDTF">2011-12-08T16:59:16Z</dcterms:created>
  <dcterms:modified xsi:type="dcterms:W3CDTF">2011-12-08T17:11:45Z</dcterms:modified>
</cp:coreProperties>
</file>