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0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1804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1611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7631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342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764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28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4478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750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975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887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556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30A12-7F35-4620-A170-2BAE16F912CD}" type="datetimeFigureOut">
              <a:rPr lang="cs-CZ" smtClean="0"/>
              <a:pPr/>
              <a:t>29.9.2011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3B621-C2F3-4301-ABD1-D8037B27BE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0936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08912" cy="517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8807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7"/>
            <a:ext cx="9036496" cy="10987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4572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9036496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22777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</Words>
  <Application>Microsoft Office PowerPoint</Application>
  <PresentationFormat>Předvádění na obrazovce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Etiologie poruchy chování</vt:lpstr>
      <vt:lpstr>Snímek 2</vt:lpstr>
      <vt:lpstr>Snímek 3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Etiologie poruchy chování</dc:title>
  <dc:creator>Vojtova</dc:creator>
  <cp:lastModifiedBy>lektor</cp:lastModifiedBy>
  <cp:revision>3</cp:revision>
  <dcterms:created xsi:type="dcterms:W3CDTF">2011-05-16T09:20:44Z</dcterms:created>
  <dcterms:modified xsi:type="dcterms:W3CDTF">2011-09-29T15:36:43Z</dcterms:modified>
</cp:coreProperties>
</file>