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6973-A713-4D10-BE13-BB1B099FB7E9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8D12B-CFB1-411F-A992-15E8AC71F6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6973-A713-4D10-BE13-BB1B099FB7E9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8D12B-CFB1-411F-A992-15E8AC71F6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6973-A713-4D10-BE13-BB1B099FB7E9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8D12B-CFB1-411F-A992-15E8AC71F6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6973-A713-4D10-BE13-BB1B099FB7E9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8D12B-CFB1-411F-A992-15E8AC71F6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6973-A713-4D10-BE13-BB1B099FB7E9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8D12B-CFB1-411F-A992-15E8AC71F6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6973-A713-4D10-BE13-BB1B099FB7E9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8D12B-CFB1-411F-A992-15E8AC71F6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6973-A713-4D10-BE13-BB1B099FB7E9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8D12B-CFB1-411F-A992-15E8AC71F6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6973-A713-4D10-BE13-BB1B099FB7E9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8D12B-CFB1-411F-A992-15E8AC71F6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6973-A713-4D10-BE13-BB1B099FB7E9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8D12B-CFB1-411F-A992-15E8AC71F6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6973-A713-4D10-BE13-BB1B099FB7E9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8D12B-CFB1-411F-A992-15E8AC71F6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6973-A713-4D10-BE13-BB1B099FB7E9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8D12B-CFB1-411F-A992-15E8AC71F6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96973-A713-4D10-BE13-BB1B099FB7E9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8D12B-CFB1-411F-A992-15E8AC71F6A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/>
          <a:lstStyle/>
          <a:p>
            <a:r>
              <a:rPr lang="cs-CZ" dirty="0" err="1" smtClean="0"/>
              <a:t>Lüscherův</a:t>
            </a:r>
            <a:r>
              <a:rPr lang="cs-CZ" dirty="0" smtClean="0"/>
              <a:t> barvový test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Obrázek 3" descr="Luscherobr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2132856"/>
            <a:ext cx="5200650" cy="35718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95936" y="1600200"/>
            <a:ext cx="4680520" cy="4525963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projektivní </a:t>
            </a:r>
            <a:r>
              <a:rPr lang="cs-CZ" dirty="0" smtClean="0"/>
              <a:t>metoda založená </a:t>
            </a:r>
            <a:r>
              <a:rPr lang="cs-CZ" dirty="0"/>
              <a:t>na vyhodnocování významu preference a odmítnutí určitých barev </a:t>
            </a:r>
            <a:endParaRPr lang="cs-CZ" dirty="0" smtClean="0"/>
          </a:p>
          <a:p>
            <a:r>
              <a:rPr lang="cs-CZ" dirty="0"/>
              <a:t>volba barev je jistým způsobem závislá na některých osobnostních proměnných, na situačních stavech organismu i na objektivně působících činitelích</a:t>
            </a:r>
            <a:endParaRPr lang="en-US" dirty="0"/>
          </a:p>
        </p:txBody>
      </p:sp>
      <p:pic>
        <p:nvPicPr>
          <p:cNvPr id="4" name="Obrázek 3" descr="color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1772816"/>
            <a:ext cx="3327400" cy="3340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měří?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mimointelektové</a:t>
            </a:r>
            <a:r>
              <a:rPr lang="cs-CZ" dirty="0" smtClean="0"/>
              <a:t> aspekty osobnosti</a:t>
            </a:r>
          </a:p>
          <a:p>
            <a:r>
              <a:rPr lang="cs-CZ" dirty="0"/>
              <a:t>schopnost odhalit trvalejší rysy </a:t>
            </a:r>
            <a:r>
              <a:rPr lang="cs-CZ" dirty="0" smtClean="0"/>
              <a:t>osobnosti</a:t>
            </a:r>
          </a:p>
          <a:p>
            <a:r>
              <a:rPr lang="cs-CZ" dirty="0"/>
              <a:t>aktuální psychický </a:t>
            </a:r>
            <a:r>
              <a:rPr lang="cs-CZ" dirty="0" smtClean="0"/>
              <a:t>stav</a:t>
            </a:r>
          </a:p>
          <a:p>
            <a:r>
              <a:rPr lang="cs-CZ" dirty="0"/>
              <a:t>z</a:t>
            </a:r>
            <a:r>
              <a:rPr lang="cs-CZ" dirty="0" smtClean="0"/>
              <a:t>jistit míru </a:t>
            </a:r>
            <a:r>
              <a:rPr lang="cs-CZ" dirty="0"/>
              <a:t>aktivity a </a:t>
            </a:r>
            <a:r>
              <a:rPr lang="cs-CZ" dirty="0" smtClean="0"/>
              <a:t>motivaci</a:t>
            </a:r>
          </a:p>
          <a:p>
            <a:r>
              <a:rPr lang="cs-CZ" dirty="0"/>
              <a:t>volní </a:t>
            </a:r>
            <a:r>
              <a:rPr lang="cs-CZ" dirty="0" smtClean="0"/>
              <a:t>vlastnosti</a:t>
            </a:r>
          </a:p>
          <a:p>
            <a:r>
              <a:rPr lang="cs-CZ" dirty="0"/>
              <a:t>tendenci jednat typickým </a:t>
            </a:r>
            <a:r>
              <a:rPr lang="cs-CZ" dirty="0" smtClean="0"/>
              <a:t>způsobem</a:t>
            </a:r>
          </a:p>
          <a:p>
            <a:r>
              <a:rPr lang="cs-CZ" dirty="0"/>
              <a:t>zjistit rychle a spolehlivě způsoby reagování ve výkonové </a:t>
            </a:r>
            <a:r>
              <a:rPr lang="cs-CZ" dirty="0" smtClean="0"/>
              <a:t>situaci</a:t>
            </a:r>
          </a:p>
          <a:p>
            <a:r>
              <a:rPr lang="cs-CZ" dirty="0"/>
              <a:t>odolnost jedince vůči zátěži </a:t>
            </a:r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6059016" cy="4525963"/>
          </a:xfrm>
        </p:spPr>
        <p:txBody>
          <a:bodyPr/>
          <a:lstStyle/>
          <a:p>
            <a:r>
              <a:rPr lang="cs-CZ" dirty="0" smtClean="0"/>
              <a:t>Max </a:t>
            </a:r>
            <a:r>
              <a:rPr lang="cs-CZ" dirty="0" err="1" smtClean="0"/>
              <a:t>Lüscher</a:t>
            </a:r>
            <a:r>
              <a:rPr lang="cs-CZ" dirty="0" smtClean="0"/>
              <a:t>, Basilej, Švýcarsko</a:t>
            </a:r>
          </a:p>
          <a:p>
            <a:r>
              <a:rPr lang="cs-CZ" dirty="0" smtClean="0"/>
              <a:t>Vystudoval psychiatrii, filosofii a psychologii</a:t>
            </a:r>
          </a:p>
          <a:p>
            <a:r>
              <a:rPr lang="cs-CZ" dirty="0" smtClean="0"/>
              <a:t>Od roku 1947 test klinicky využíván</a:t>
            </a:r>
          </a:p>
          <a:p>
            <a:r>
              <a:rPr lang="cs-CZ" dirty="0" smtClean="0"/>
              <a:t>Přeložen do 27 jazyků</a:t>
            </a:r>
            <a:endParaRPr lang="en-US" dirty="0"/>
          </a:p>
        </p:txBody>
      </p:sp>
      <p:pic>
        <p:nvPicPr>
          <p:cNvPr id="4" name="Obrázek 3" descr="150px-Luescher-20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1628800"/>
            <a:ext cx="2232248" cy="32888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Použití testu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23928" y="1556792"/>
            <a:ext cx="5050904" cy="4525963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Test je určen pro individuální použití jak pro děti, tak pro </a:t>
            </a:r>
            <a:r>
              <a:rPr lang="cs-CZ" dirty="0" smtClean="0"/>
              <a:t>dospělé</a:t>
            </a:r>
          </a:p>
          <a:p>
            <a:r>
              <a:rPr lang="cs-CZ" dirty="0" smtClean="0"/>
              <a:t> </a:t>
            </a:r>
            <a:r>
              <a:rPr lang="cs-CZ" dirty="0"/>
              <a:t>Doba snímání není časově </a:t>
            </a:r>
            <a:r>
              <a:rPr lang="cs-CZ" dirty="0" smtClean="0"/>
              <a:t>ohraničena</a:t>
            </a:r>
          </a:p>
          <a:p>
            <a:r>
              <a:rPr lang="cs-CZ" dirty="0" smtClean="0"/>
              <a:t> </a:t>
            </a:r>
            <a:r>
              <a:rPr lang="cs-CZ" dirty="0"/>
              <a:t>Vyšetřovaná osoba vybírá barvy podle toho, jak se jí </a:t>
            </a:r>
            <a:r>
              <a:rPr lang="cs-CZ" dirty="0" smtClean="0"/>
              <a:t>líbí </a:t>
            </a:r>
          </a:p>
          <a:p>
            <a:r>
              <a:rPr lang="cs-CZ" dirty="0" smtClean="0"/>
              <a:t>Při </a:t>
            </a:r>
            <a:r>
              <a:rPr lang="cs-CZ" dirty="0"/>
              <a:t>interpretaci srovnáváme pořadí barev, </a:t>
            </a:r>
            <a:r>
              <a:rPr lang="cs-CZ" dirty="0" err="1"/>
              <a:t>grupujeme</a:t>
            </a:r>
            <a:r>
              <a:rPr lang="cs-CZ" dirty="0"/>
              <a:t> barvy do párů apod</a:t>
            </a:r>
            <a:r>
              <a:rPr lang="cs-CZ" dirty="0" smtClean="0"/>
              <a:t>.</a:t>
            </a:r>
          </a:p>
          <a:p>
            <a:r>
              <a:rPr lang="cs-CZ" dirty="0" smtClean="0"/>
              <a:t>Rozšířen v klinice, poradenství, personalistice </a:t>
            </a:r>
          </a:p>
          <a:p>
            <a:r>
              <a:rPr lang="cs-CZ" dirty="0" smtClean="0"/>
              <a:t>Pozor na Barvy života!!!</a:t>
            </a:r>
            <a:endParaRPr lang="cs-CZ" dirty="0"/>
          </a:p>
          <a:p>
            <a:endParaRPr lang="en-US" dirty="0"/>
          </a:p>
        </p:txBody>
      </p:sp>
      <p:pic>
        <p:nvPicPr>
          <p:cNvPr id="4" name="Obrázek 3" descr="cartac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204864"/>
            <a:ext cx="3429000" cy="279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153</Words>
  <Application>Microsoft Office PowerPoint</Application>
  <PresentationFormat>Předvádění na obrazovce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Lüscherův barvový test</vt:lpstr>
      <vt:lpstr>Princip</vt:lpstr>
      <vt:lpstr>Co měří?</vt:lpstr>
      <vt:lpstr>Autor</vt:lpstr>
      <vt:lpstr>Použití testu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Lüscherův barvový test</dc:title>
  <dc:creator>Your User Name</dc:creator>
  <cp:lastModifiedBy>Your User Name</cp:lastModifiedBy>
  <cp:revision>2</cp:revision>
  <dcterms:created xsi:type="dcterms:W3CDTF">2011-09-28T18:46:13Z</dcterms:created>
  <dcterms:modified xsi:type="dcterms:W3CDTF">2011-09-28T19:09:39Z</dcterms:modified>
</cp:coreProperties>
</file>