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  <p:sldId id="298" r:id="rId43"/>
    <p:sldId id="299" r:id="rId44"/>
    <p:sldId id="300" r:id="rId45"/>
    <p:sldId id="302" r:id="rId46"/>
    <p:sldId id="303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>
      <p:cViewPr varScale="1">
        <p:scale>
          <a:sx n="107" d="100"/>
          <a:sy n="10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</a:t>
            </a:r>
            <a:r>
              <a:rPr lang="cs-CZ" b="1" dirty="0" smtClean="0"/>
              <a:t>rozdílných </a:t>
            </a:r>
            <a:r>
              <a:rPr lang="cs-CZ" b="1" dirty="0" err="1" smtClean="0"/>
              <a:t>podmín</a:t>
            </a:r>
            <a:r>
              <a:rPr lang="cs-CZ" b="1" dirty="0" smtClean="0"/>
              <a:t> </a:t>
            </a:r>
            <a:r>
              <a:rPr lang="cs-CZ" b="1" dirty="0" err="1" smtClean="0"/>
              <a:t>kách</a:t>
            </a:r>
            <a:r>
              <a:rPr lang="cs-CZ" b="1" dirty="0" smtClean="0"/>
              <a:t> volit </a:t>
            </a:r>
            <a:r>
              <a:rPr lang="cs-CZ" b="1" dirty="0" smtClean="0"/>
              <a:t>rozdílné metody </a:t>
            </a:r>
            <a:r>
              <a:rPr lang="cs-CZ" b="1" dirty="0" smtClean="0"/>
              <a:t>vedení.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</a:t>
            </a:r>
            <a:r>
              <a:rPr lang="cs-CZ" dirty="0" smtClean="0"/>
              <a:t>lavní </a:t>
            </a:r>
            <a:r>
              <a:rPr lang="cs-CZ" dirty="0" smtClean="0"/>
              <a:t>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Charakteristické rysy </a:t>
            </a:r>
            <a:r>
              <a:rPr lang="cs-CZ" dirty="0" smtClean="0"/>
              <a:t>„lídrů“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Chování</a:t>
            </a:r>
            <a:r>
              <a:rPr lang="cs-CZ" dirty="0" smtClean="0"/>
              <a:t>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</a:t>
            </a:r>
            <a:r>
              <a:rPr lang="cs-CZ" b="1" dirty="0" smtClean="0"/>
              <a:t>podmínky úspěchu </a:t>
            </a:r>
            <a:r>
              <a:rPr lang="cs-CZ" dirty="0" smtClean="0"/>
              <a:t>či neúspěchu jednání „lídrů“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a) Teorie zaměřené na charakteristické rysy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rysy lídra jsou vrozené – energie, částečně inteligence, asertivita, musejí být však návazně rozvinuty</a:t>
            </a:r>
          </a:p>
          <a:p>
            <a:r>
              <a:rPr lang="cs-CZ" dirty="0" smtClean="0"/>
              <a:t>Schopnosti příznačné pro kvalitního lídra:</a:t>
            </a:r>
          </a:p>
          <a:p>
            <a:pPr>
              <a:buFontTx/>
              <a:buChar char="-"/>
            </a:pPr>
            <a:r>
              <a:rPr lang="cs-CZ" b="1" dirty="0" smtClean="0"/>
              <a:t>Porozumět psychice </a:t>
            </a:r>
            <a:r>
              <a:rPr lang="cs-CZ" dirty="0" smtClean="0"/>
              <a:t>spolupracovníků</a:t>
            </a:r>
          </a:p>
          <a:p>
            <a:pPr>
              <a:buFontTx/>
              <a:buChar char="-"/>
            </a:pPr>
            <a:r>
              <a:rPr lang="cs-CZ" b="1" dirty="0" smtClean="0"/>
              <a:t>Získat loajalitu</a:t>
            </a:r>
          </a:p>
          <a:p>
            <a:pPr>
              <a:buFontTx/>
              <a:buChar char="-"/>
            </a:pPr>
            <a:r>
              <a:rPr lang="cs-CZ" dirty="0" smtClean="0"/>
              <a:t>Spolupracovníky zodpovědně a účinně </a:t>
            </a:r>
            <a:r>
              <a:rPr lang="cs-CZ" b="1" dirty="0" smtClean="0"/>
              <a:t>vést</a:t>
            </a:r>
          </a:p>
          <a:p>
            <a:pPr>
              <a:buFontTx/>
              <a:buChar char="-"/>
            </a:pPr>
            <a:r>
              <a:rPr lang="cs-CZ" b="1" dirty="0" smtClean="0"/>
              <a:t>Naplnit motivační potřeby </a:t>
            </a:r>
            <a:r>
              <a:rPr lang="cs-CZ" dirty="0" err="1" smtClean="0"/>
              <a:t>spolupr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b) Teorie zaměřené na chování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základní styly tvůrčího vedení: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autokratický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demokratický</a:t>
            </a:r>
            <a:r>
              <a:rPr lang="cs-CZ" dirty="0" smtClean="0"/>
              <a:t> resp. participativní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b="1" dirty="0" smtClean="0"/>
              <a:t>volný </a:t>
            </a:r>
            <a:r>
              <a:rPr lang="cs-CZ" dirty="0" smtClean="0"/>
              <a:t>resp. styl na „volné uzdě“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b)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Likertova</a:t>
            </a:r>
            <a:r>
              <a:rPr lang="cs-CZ" b="1" dirty="0" smtClean="0"/>
              <a:t> teorie čtyř systémů:</a:t>
            </a:r>
          </a:p>
          <a:p>
            <a:pPr>
              <a:buNone/>
            </a:pPr>
            <a:r>
              <a:rPr lang="cs-CZ" b="1" dirty="0" smtClean="0"/>
              <a:t> - Systém 1. </a:t>
            </a:r>
            <a:r>
              <a:rPr lang="cs-CZ" b="1" dirty="0" err="1" smtClean="0"/>
              <a:t>vykořisťovatelsko</a:t>
            </a:r>
            <a:r>
              <a:rPr lang="cs-CZ" b="1" dirty="0" smtClean="0"/>
              <a:t> – autoritativní</a:t>
            </a:r>
          </a:p>
          <a:p>
            <a:pPr>
              <a:buNone/>
            </a:pPr>
            <a:r>
              <a:rPr lang="cs-CZ" b="1" dirty="0" smtClean="0"/>
              <a:t> - Systém 2. benevolentně – autoritativní</a:t>
            </a:r>
          </a:p>
          <a:p>
            <a:pPr>
              <a:buNone/>
            </a:pPr>
            <a:r>
              <a:rPr lang="cs-CZ" b="1" dirty="0" smtClean="0"/>
              <a:t> - Systém 3. konzultační</a:t>
            </a:r>
          </a:p>
          <a:p>
            <a:pPr>
              <a:buNone/>
            </a:pPr>
            <a:r>
              <a:rPr lang="cs-CZ" b="1" dirty="0" smtClean="0"/>
              <a:t> - systém 4. participační</a:t>
            </a:r>
            <a:endParaRPr lang="cs-CZ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c) Teorie zaměřené na situační podmínky úspěchu či neúspěchu lídrů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proměnného chování</a:t>
            </a:r>
          </a:p>
          <a:p>
            <a:r>
              <a:rPr lang="cs-CZ" b="1" dirty="0" smtClean="0"/>
              <a:t>Teorie účelnosti</a:t>
            </a:r>
          </a:p>
          <a:p>
            <a:r>
              <a:rPr lang="cs-CZ" b="1" dirty="0" smtClean="0"/>
              <a:t>Teorie postupného dosahování cílů</a:t>
            </a:r>
            <a:endParaRPr lang="cs-CZ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Alfred P. </a:t>
            </a:r>
            <a:r>
              <a:rPr lang="cs-CZ" dirty="0" err="1" smtClean="0"/>
              <a:t>Sloan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Henry Ford (Ford Motor </a:t>
            </a:r>
            <a:r>
              <a:rPr lang="cs-CZ" dirty="0" err="1" smtClean="0"/>
              <a:t>Company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Harold</a:t>
            </a:r>
            <a:r>
              <a:rPr lang="cs-CZ" dirty="0" smtClean="0"/>
              <a:t> M. </a:t>
            </a:r>
            <a:r>
              <a:rPr lang="cs-CZ" dirty="0" err="1" smtClean="0"/>
              <a:t>Smiddy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Watson</a:t>
            </a:r>
            <a:r>
              <a:rPr lang="cs-CZ" dirty="0" smtClean="0"/>
              <a:t> (IBM)</a:t>
            </a:r>
          </a:p>
          <a:p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Kroc</a:t>
            </a:r>
            <a:r>
              <a:rPr lang="cs-CZ" dirty="0" smtClean="0"/>
              <a:t> (</a:t>
            </a:r>
            <a:r>
              <a:rPr lang="cs-CZ" dirty="0" err="1" smtClean="0"/>
              <a:t>Mc</a:t>
            </a:r>
            <a:r>
              <a:rPr lang="cs-CZ" dirty="0" smtClean="0"/>
              <a:t> Donald)</a:t>
            </a:r>
          </a:p>
          <a:p>
            <a:r>
              <a:rPr lang="cs-CZ" dirty="0" smtClean="0"/>
              <a:t>William Hewlett (Hewlett – Packard)</a:t>
            </a:r>
          </a:p>
          <a:p>
            <a:r>
              <a:rPr lang="cs-CZ" dirty="0" err="1" smtClean="0"/>
              <a:t>Akio</a:t>
            </a:r>
            <a:r>
              <a:rPr lang="cs-CZ" dirty="0" smtClean="0"/>
              <a:t> </a:t>
            </a:r>
            <a:r>
              <a:rPr lang="cs-CZ" dirty="0" err="1" smtClean="0"/>
              <a:t>Morita</a:t>
            </a:r>
            <a:r>
              <a:rPr lang="cs-CZ" dirty="0" smtClean="0"/>
              <a:t> (Sony)</a:t>
            </a:r>
          </a:p>
          <a:p>
            <a:r>
              <a:rPr lang="cs-CZ" dirty="0" smtClean="0"/>
              <a:t>John </a:t>
            </a:r>
            <a:r>
              <a:rPr lang="cs-CZ" dirty="0" err="1" smtClean="0"/>
              <a:t>Sculley</a:t>
            </a:r>
            <a:r>
              <a:rPr lang="cs-CZ" dirty="0" smtClean="0"/>
              <a:t> (Pepsi, </a:t>
            </a:r>
            <a:r>
              <a:rPr lang="cs-CZ" smtClean="0"/>
              <a:t>Apple)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1589</Words>
  <Application>Microsoft Office PowerPoint</Application>
  <PresentationFormat>Předvádění na obrazovce (4:3)</PresentationFormat>
  <Paragraphs>248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  <vt:lpstr>a) Teorie zaměřené na charakteristické rysy lídrů</vt:lpstr>
      <vt:lpstr>b) Teorie zaměřené na chování lídrů</vt:lpstr>
      <vt:lpstr>b) pokračování</vt:lpstr>
      <vt:lpstr>c) Teorie zaměřené na situační podmínky úspěchu či neúspěchu lídrů</vt:lpstr>
      <vt:lpstr>osobnosti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Javorova Barbora</cp:lastModifiedBy>
  <cp:revision>45</cp:revision>
  <dcterms:created xsi:type="dcterms:W3CDTF">2011-10-11T11:30:23Z</dcterms:created>
  <dcterms:modified xsi:type="dcterms:W3CDTF">2012-10-06T08:57:40Z</dcterms:modified>
</cp:coreProperties>
</file>