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07586-1B10-4796-8C3D-736E08EF8BB7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84AD8-BC18-4A29-AF07-627EDAB00D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Prevence závislosti na </a:t>
            </a:r>
            <a:r>
              <a:rPr lang="cs-CZ" b="1" dirty="0" smtClean="0"/>
              <a:t>alkoholu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Jana Floriánová</a:t>
            </a:r>
          </a:p>
          <a:p>
            <a:r>
              <a:rPr lang="cs-CZ" dirty="0" smtClean="0"/>
              <a:t>Alena Klečková</a:t>
            </a:r>
          </a:p>
          <a:p>
            <a:r>
              <a:rPr lang="cs-CZ" dirty="0" smtClean="0"/>
              <a:t>Martina Medková</a:t>
            </a:r>
          </a:p>
          <a:p>
            <a:r>
              <a:rPr lang="cs-CZ" dirty="0" smtClean="0"/>
              <a:t>Marie Pařilová</a:t>
            </a:r>
          </a:p>
          <a:p>
            <a:r>
              <a:rPr lang="cs-CZ" dirty="0" smtClean="0"/>
              <a:t>Kateřina Prokešová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8. třída ZŠ</a:t>
            </a:r>
          </a:p>
          <a:p>
            <a:r>
              <a:rPr lang="cs-CZ" dirty="0" smtClean="0"/>
              <a:t>Předmět výchova ke zdraví</a:t>
            </a:r>
          </a:p>
          <a:p>
            <a:r>
              <a:rPr lang="cs-CZ" dirty="0" smtClean="0"/>
              <a:t>Rozsah – 2 vyučovací </a:t>
            </a:r>
            <a:r>
              <a:rPr lang="cs-CZ" dirty="0" smtClean="0"/>
              <a:t>hodiny</a:t>
            </a:r>
          </a:p>
          <a:p>
            <a:r>
              <a:rPr lang="cs-CZ" dirty="0" smtClean="0"/>
              <a:t>Krátkodobý typ projektu</a:t>
            </a:r>
          </a:p>
          <a:p>
            <a:r>
              <a:rPr lang="cs-CZ" dirty="0" smtClean="0"/>
              <a:t>Cíle: objasnění pojmů spojených s problematikou alkoholu a alkoholismu</a:t>
            </a:r>
          </a:p>
          <a:p>
            <a:r>
              <a:rPr lang="cs-CZ" dirty="0" smtClean="0"/>
              <a:t>Hodnocení: test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Průřezové téma: Osobnostní a sociální výchova</a:t>
            </a:r>
          </a:p>
          <a:p>
            <a:r>
              <a:rPr lang="cs-CZ" dirty="0" smtClean="0"/>
              <a:t>Klíčové kompetence: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Komunikativní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K řešení problému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Sociální a personální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Občanské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hodina: </a:t>
            </a:r>
          </a:p>
          <a:p>
            <a:r>
              <a:rPr lang="cs-CZ" dirty="0" smtClean="0"/>
              <a:t>Vyučováno v jednotlivých třídách</a:t>
            </a:r>
          </a:p>
          <a:p>
            <a:r>
              <a:rPr lang="cs-CZ" dirty="0" smtClean="0"/>
              <a:t>Definování pojmu Alkohol a jeho dopad na osobnost jedince, způsoby a možnosti léčby, projevy, příčinný vzniku závislosti na alkoholu</a:t>
            </a:r>
          </a:p>
          <a:p>
            <a:endParaRPr lang="cs-CZ" dirty="0" smtClean="0"/>
          </a:p>
          <a:p>
            <a:r>
              <a:rPr lang="cs-CZ" dirty="0" smtClean="0"/>
              <a:t>Popis pojmu Alkoholismus jako sociálně-patologického jevu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2.hodina</a:t>
            </a:r>
          </a:p>
          <a:p>
            <a:r>
              <a:rPr lang="cs-CZ" dirty="0" smtClean="0"/>
              <a:t>Beseda s alkoholikem, který prošel léčbou</a:t>
            </a:r>
          </a:p>
          <a:p>
            <a:r>
              <a:rPr lang="cs-CZ" dirty="0" smtClean="0"/>
              <a:t>Společné pro všechny 8. třídy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143000"/>
          </a:xfrm>
        </p:spPr>
        <p:txBody>
          <a:bodyPr/>
          <a:lstStyle/>
          <a:p>
            <a:r>
              <a:rPr lang="cs-CZ" dirty="0" smtClean="0"/>
              <a:t>Děkujeme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123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Prevence závislosti na alkoholu</vt:lpstr>
      <vt:lpstr>Vlastnosti projektu</vt:lpstr>
      <vt:lpstr>Vlastnosti projektu</vt:lpstr>
      <vt:lpstr>Obsah výuky</vt:lpstr>
      <vt:lpstr>Obsah výuky</vt:lpstr>
      <vt:lpstr>Děkujeme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Závislosti - Alkohol</dc:title>
  <dc:creator>Martina</dc:creator>
  <cp:lastModifiedBy>Martina</cp:lastModifiedBy>
  <cp:revision>8</cp:revision>
  <dcterms:created xsi:type="dcterms:W3CDTF">2011-10-04T09:52:58Z</dcterms:created>
  <dcterms:modified xsi:type="dcterms:W3CDTF">2011-10-04T12:57:44Z</dcterms:modified>
</cp:coreProperties>
</file>