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Tvary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89248"/>
            <a:ext cx="6768752" cy="676875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9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476672"/>
            <a:ext cx="6194821" cy="6194821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cs-CZ" dirty="0" smtClean="0"/>
              <a:t>Tvary a barvy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149080"/>
            <a:ext cx="8229600" cy="1933675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7930041" cy="604595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69666" y="2060848"/>
            <a:ext cx="3242493" cy="324249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19430" y="1556792"/>
            <a:ext cx="4756825" cy="447330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00971" y="1600200"/>
            <a:ext cx="3542058" cy="452596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16915"/>
            <a:ext cx="5060059" cy="674108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548680"/>
            <a:ext cx="5760640" cy="576064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24744"/>
            <a:ext cx="7291301" cy="494188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260648"/>
            <a:ext cx="6408712" cy="6350452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332656"/>
            <a:ext cx="6192688" cy="6192688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404664"/>
            <a:ext cx="6194822" cy="6194822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9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980728"/>
            <a:ext cx="8053765" cy="5252455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908720"/>
            <a:ext cx="3581146" cy="4781015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60648"/>
            <a:ext cx="4176464" cy="605123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0"/>
            <a:ext cx="5112568" cy="661626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620688"/>
            <a:ext cx="6359406" cy="597666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692696"/>
            <a:ext cx="7584842" cy="568863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412776"/>
            <a:ext cx="4625589" cy="616530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60648"/>
            <a:ext cx="6552728" cy="618181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6925561" cy="535033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88640"/>
            <a:ext cx="5728342" cy="645333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12384" y="260648"/>
            <a:ext cx="4979895" cy="634158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Předvádění na obrazovce (4:3)</PresentationFormat>
  <Paragraphs>2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Tvary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Tvary a barvy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Tvary – černobílé </dc:title>
  <dc:creator>lektor</dc:creator>
  <cp:lastModifiedBy>lektor</cp:lastModifiedBy>
  <cp:revision>2</cp:revision>
  <dcterms:created xsi:type="dcterms:W3CDTF">2012-12-12T10:25:55Z</dcterms:created>
  <dcterms:modified xsi:type="dcterms:W3CDTF">2012-12-12T10:40:42Z</dcterms:modified>
</cp:coreProperties>
</file>