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68" r:id="rId3"/>
    <p:sldId id="269" r:id="rId4"/>
    <p:sldId id="270" r:id="rId5"/>
    <p:sldId id="271" r:id="rId6"/>
    <p:sldId id="274" r:id="rId7"/>
    <p:sldId id="27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20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pegasus.cc.ucf.edu/%7Etbayston/eme6313/learning_pyramid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26570"/>
          </a:xfrm>
        </p:spPr>
        <p:txBody>
          <a:bodyPr/>
          <a:lstStyle/>
          <a:p>
            <a:r>
              <a:rPr lang="cs-CZ" dirty="0" err="1" smtClean="0"/>
              <a:t>Teacher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81075"/>
          </a:xfrm>
        </p:spPr>
        <p:txBody>
          <a:bodyPr/>
          <a:lstStyle/>
          <a:p>
            <a:r>
              <a:rPr lang="cs-CZ" sz="4000"/>
              <a:t>A good English teacher has to:		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981075"/>
            <a:ext cx="7772400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/>
              <a:t>Make students active</a:t>
            </a:r>
          </a:p>
          <a:p>
            <a:pPr>
              <a:lnSpc>
                <a:spcPct val="80000"/>
              </a:lnSpc>
            </a:pPr>
            <a:r>
              <a:rPr lang="cs-CZ" sz="2800"/>
              <a:t>Make students study at home</a:t>
            </a:r>
          </a:p>
          <a:p>
            <a:pPr>
              <a:lnSpc>
                <a:spcPct val="80000"/>
              </a:lnSpc>
            </a:pPr>
            <a:r>
              <a:rPr lang="cs-CZ" sz="2800"/>
              <a:t>Prepare entertaining lessons</a:t>
            </a:r>
          </a:p>
          <a:p>
            <a:pPr>
              <a:lnSpc>
                <a:spcPct val="80000"/>
              </a:lnSpc>
            </a:pPr>
            <a:r>
              <a:rPr lang="cs-CZ" sz="2800"/>
              <a:t>Deal with lazy students</a:t>
            </a:r>
          </a:p>
          <a:p>
            <a:pPr>
              <a:lnSpc>
                <a:spcPct val="80000"/>
              </a:lnSpc>
            </a:pPr>
            <a:r>
              <a:rPr lang="cs-CZ" sz="2800"/>
              <a:t>Work with large classes</a:t>
            </a:r>
          </a:p>
          <a:p>
            <a:pPr>
              <a:lnSpc>
                <a:spcPct val="80000"/>
              </a:lnSpc>
            </a:pPr>
            <a:r>
              <a:rPr lang="cs-CZ" sz="2800"/>
              <a:t>Work with mixed ability classes</a:t>
            </a:r>
          </a:p>
          <a:p>
            <a:pPr>
              <a:lnSpc>
                <a:spcPct val="80000"/>
              </a:lnSpc>
            </a:pPr>
            <a:r>
              <a:rPr lang="cs-CZ" sz="2800"/>
              <a:t>Face the stress</a:t>
            </a:r>
          </a:p>
          <a:p>
            <a:pPr>
              <a:lnSpc>
                <a:spcPct val="80000"/>
              </a:lnSpc>
            </a:pPr>
            <a:r>
              <a:rPr lang="cs-CZ" sz="2800"/>
              <a:t>Be an actor, lawyer, nurse, psychologist, accountant, idealist, musician …</a:t>
            </a:r>
          </a:p>
          <a:p>
            <a:pPr>
              <a:lnSpc>
                <a:spcPct val="80000"/>
              </a:lnSpc>
            </a:pPr>
            <a:r>
              <a:rPr lang="cs-CZ" sz="2800"/>
              <a:t>Be good at geography, history, art, biology, physical education</a:t>
            </a:r>
          </a:p>
          <a:p>
            <a:pPr>
              <a:lnSpc>
                <a:spcPct val="80000"/>
              </a:lnSpc>
            </a:pPr>
            <a:r>
              <a:rPr lang="cs-CZ" sz="2800"/>
              <a:t>Be flexible, creative, enthusiastic, optimistic, hardworking, well-dressed</a:t>
            </a:r>
          </a:p>
          <a:p>
            <a:pPr>
              <a:lnSpc>
                <a:spcPct val="80000"/>
              </a:lnSpc>
            </a:pPr>
            <a:r>
              <a:rPr lang="cs-CZ" sz="2800"/>
              <a:t>Be strict but fair, honest …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>
                <a:cs typeface="Times New Roman" pitchFamily="18" charset="0"/>
              </a:rPr>
              <a:t>Practical teaching skills are what </a:t>
            </a:r>
            <a:r>
              <a:rPr lang="cs-CZ"/>
              <a:t>we</a:t>
            </a:r>
            <a:r>
              <a:rPr lang="en-GB">
                <a:cs typeface="Times New Roman" pitchFamily="18" charset="0"/>
              </a:rPr>
              <a:t> need</a:t>
            </a:r>
            <a:endParaRPr lang="cs-CZ"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7772400" cy="3124200"/>
          </a:xfrm>
        </p:spPr>
        <p:txBody>
          <a:bodyPr/>
          <a:lstStyle/>
          <a:p>
            <a:r>
              <a:rPr lang="cs-CZ" b="1"/>
              <a:t>Just t</a:t>
            </a:r>
            <a:r>
              <a:rPr lang="en-GB" b="1">
                <a:cs typeface="Times New Roman" pitchFamily="18" charset="0"/>
              </a:rPr>
              <a:t>alking about teaching is like talking about food and leaving the listeners hungry.</a:t>
            </a:r>
            <a:endParaRPr lang="cs-CZ" b="1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1267" name="Picture 3" descr="http://pegasus.cc.ucf.edu/~tbayston/eme6313/learning_pyramid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619250" y="1238250"/>
            <a:ext cx="5905500" cy="4381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teacher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1 </a:t>
            </a:r>
            <a:r>
              <a:rPr lang="cs-CZ" dirty="0" err="1" smtClean="0"/>
              <a:t>explainer</a:t>
            </a:r>
            <a:endParaRPr lang="cs-CZ" dirty="0" smtClean="0"/>
          </a:p>
          <a:p>
            <a:r>
              <a:rPr lang="cs-CZ" dirty="0" smtClean="0"/>
              <a:t>2 </a:t>
            </a:r>
            <a:r>
              <a:rPr lang="cs-CZ" dirty="0" err="1" smtClean="0"/>
              <a:t>involver</a:t>
            </a:r>
            <a:endParaRPr lang="cs-CZ" dirty="0" smtClean="0"/>
          </a:p>
          <a:p>
            <a:r>
              <a:rPr lang="cs-CZ" dirty="0" smtClean="0"/>
              <a:t>3 </a:t>
            </a:r>
            <a:r>
              <a:rPr lang="cs-CZ" dirty="0" err="1" smtClean="0"/>
              <a:t>enabler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en-GB" dirty="0" smtClean="0"/>
              <a:t>Relax! </a:t>
            </a:r>
            <a:endParaRPr lang="cs-CZ" dirty="0" smtClean="0"/>
          </a:p>
          <a:p>
            <a:r>
              <a:rPr lang="en-GB" dirty="0" smtClean="0"/>
              <a:t>Allow some mother-tongue use</a:t>
            </a:r>
            <a:endParaRPr lang="cs-CZ" dirty="0" smtClean="0"/>
          </a:p>
          <a:p>
            <a:r>
              <a:rPr lang="en-GB" dirty="0" smtClean="0"/>
              <a:t>Listen and be adaptable</a:t>
            </a:r>
            <a:endParaRPr lang="cs-CZ" dirty="0" smtClean="0"/>
          </a:p>
          <a:p>
            <a:r>
              <a:rPr lang="en-GB" dirty="0" smtClean="0"/>
              <a:t>Go to a conference or a seminar </a:t>
            </a:r>
            <a:endParaRPr lang="cs-CZ" dirty="0" smtClean="0"/>
          </a:p>
          <a:p>
            <a:r>
              <a:rPr lang="en-GB" dirty="0" smtClean="0"/>
              <a:t>Observe your lessons mutually </a:t>
            </a:r>
            <a:endParaRPr lang="cs-CZ" dirty="0" smtClean="0"/>
          </a:p>
          <a:p>
            <a:r>
              <a:rPr lang="en-GB" dirty="0" smtClean="0"/>
              <a:t>Give private lessons</a:t>
            </a:r>
            <a:endParaRPr lang="cs-CZ" dirty="0" smtClean="0"/>
          </a:p>
          <a:p>
            <a:r>
              <a:rPr lang="en-GB" dirty="0" smtClean="0"/>
              <a:t>Read professional books and magazines </a:t>
            </a:r>
            <a:endParaRPr lang="cs-CZ" dirty="0" smtClean="0"/>
          </a:p>
          <a:p>
            <a:r>
              <a:rPr lang="en-GB" dirty="0" smtClean="0"/>
              <a:t>Think positive </a:t>
            </a:r>
            <a:endParaRPr lang="cs-CZ" dirty="0" smtClean="0"/>
          </a:p>
          <a:p>
            <a:r>
              <a:rPr lang="en-GB" dirty="0" smtClean="0"/>
              <a:t>don’t be too hard on yourself</a:t>
            </a:r>
            <a:r>
              <a:rPr lang="cs-CZ" dirty="0" smtClean="0"/>
              <a:t>!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err="1" smtClean="0"/>
              <a:t>E</a:t>
            </a:r>
            <a:r>
              <a:rPr lang="cs-CZ" smtClean="0"/>
              <a:t>xperience</a:t>
            </a:r>
            <a:r>
              <a:rPr lang="cs-CZ" dirty="0" smtClean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advice</a:t>
            </a:r>
            <a:endParaRPr lang="cs-CZ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motivated</a:t>
            </a:r>
            <a:r>
              <a:rPr lang="cs-CZ" dirty="0"/>
              <a:t> </a:t>
            </a:r>
            <a:r>
              <a:rPr lang="cs-CZ" dirty="0" err="1"/>
              <a:t>teachers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easier</a:t>
            </a:r>
            <a:r>
              <a:rPr lang="cs-CZ" dirty="0"/>
              <a:t> </a:t>
            </a:r>
            <a:r>
              <a:rPr lang="cs-CZ" dirty="0" err="1"/>
              <a:t>motivate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 – a </a:t>
            </a:r>
            <a:r>
              <a:rPr lang="cs-CZ" dirty="0" err="1"/>
              <a:t>Socrates</a:t>
            </a:r>
            <a:r>
              <a:rPr lang="cs-CZ" dirty="0"/>
              <a:t> – </a:t>
            </a:r>
            <a:r>
              <a:rPr lang="cs-CZ" dirty="0" err="1"/>
              <a:t>Commenius</a:t>
            </a:r>
            <a:r>
              <a:rPr lang="cs-CZ" dirty="0"/>
              <a:t>  </a:t>
            </a:r>
            <a:r>
              <a:rPr lang="cs-CZ" dirty="0" err="1"/>
              <a:t>project</a:t>
            </a:r>
            <a:r>
              <a:rPr lang="cs-CZ" dirty="0"/>
              <a:t> /2001-2004/- </a:t>
            </a:r>
            <a:r>
              <a:rPr lang="cs-CZ" dirty="0" err="1"/>
              <a:t>Motivating</a:t>
            </a:r>
            <a:r>
              <a:rPr lang="cs-CZ" dirty="0"/>
              <a:t> </a:t>
            </a:r>
            <a:r>
              <a:rPr lang="cs-CZ" dirty="0" err="1"/>
              <a:t>teachers</a:t>
            </a:r>
            <a:r>
              <a:rPr lang="cs-CZ" dirty="0"/>
              <a:t>/</a:t>
            </a:r>
            <a:r>
              <a:rPr lang="cs-CZ" dirty="0" err="1"/>
              <a:t>motivating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 </a:t>
            </a:r>
          </a:p>
          <a:p>
            <a:r>
              <a:rPr lang="cs-CZ" dirty="0"/>
              <a:t>listen to </a:t>
            </a:r>
            <a:r>
              <a:rPr lang="cs-CZ" dirty="0" err="1"/>
              <a:t>students</a:t>
            </a:r>
            <a:r>
              <a:rPr lang="cs-CZ" dirty="0"/>
              <a:t>, let </a:t>
            </a:r>
            <a:r>
              <a:rPr lang="cs-CZ" dirty="0" err="1"/>
              <a:t>them</a:t>
            </a:r>
            <a:r>
              <a:rPr lang="cs-CZ" dirty="0"/>
              <a:t> open </a:t>
            </a:r>
            <a:r>
              <a:rPr lang="cs-CZ" dirty="0" err="1"/>
              <a:t>up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trust </a:t>
            </a:r>
            <a:r>
              <a:rPr lang="cs-CZ" dirty="0" err="1"/>
              <a:t>you</a:t>
            </a:r>
            <a:endParaRPr lang="cs-CZ" dirty="0"/>
          </a:p>
          <a:p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chance</a:t>
            </a:r>
            <a:r>
              <a:rPr lang="cs-CZ" dirty="0"/>
              <a:t> to show </a:t>
            </a:r>
            <a:r>
              <a:rPr lang="cs-CZ" dirty="0" err="1"/>
              <a:t>up</a:t>
            </a:r>
            <a:r>
              <a:rPr lang="cs-CZ" dirty="0"/>
              <a:t>-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strong</a:t>
            </a:r>
            <a:r>
              <a:rPr lang="cs-CZ" dirty="0"/>
              <a:t> </a:t>
            </a:r>
            <a:r>
              <a:rPr lang="cs-CZ" dirty="0" err="1"/>
              <a:t>parts</a:t>
            </a:r>
            <a:endParaRPr lang="cs-CZ" dirty="0"/>
          </a:p>
          <a:p>
            <a:r>
              <a:rPr lang="cs-CZ" dirty="0" err="1"/>
              <a:t>dont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afraid</a:t>
            </a:r>
            <a:r>
              <a:rPr lang="cs-CZ" dirty="0"/>
              <a:t> to </a:t>
            </a:r>
            <a:r>
              <a:rPr lang="cs-CZ" dirty="0" err="1"/>
              <a:t>make</a:t>
            </a:r>
            <a:r>
              <a:rPr lang="cs-CZ" dirty="0"/>
              <a:t> </a:t>
            </a:r>
            <a:r>
              <a:rPr lang="cs-CZ" dirty="0" err="1"/>
              <a:t>mistake</a:t>
            </a:r>
            <a:r>
              <a:rPr lang="cs-CZ" dirty="0"/>
              <a:t> </a:t>
            </a:r>
          </a:p>
          <a:p>
            <a:r>
              <a:rPr lang="cs-CZ" dirty="0" err="1"/>
              <a:t>keep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, </a:t>
            </a:r>
            <a:r>
              <a:rPr lang="cs-CZ" dirty="0" err="1"/>
              <a:t>students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to </a:t>
            </a:r>
            <a:r>
              <a:rPr lang="cs-CZ" dirty="0" err="1"/>
              <a:t>expect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you</a:t>
            </a:r>
            <a:endParaRPr lang="cs-CZ" dirty="0"/>
          </a:p>
          <a:p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justice </a:t>
            </a:r>
            <a:r>
              <a:rPr lang="cs-CZ" dirty="0" err="1"/>
              <a:t>and</a:t>
            </a:r>
            <a:r>
              <a:rPr lang="cs-CZ" dirty="0"/>
              <a:t> humor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223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Teacher</vt:lpstr>
      <vt:lpstr>A good English teacher has to:  </vt:lpstr>
      <vt:lpstr>Practical teaching skills are what we need</vt:lpstr>
      <vt:lpstr>Snímek 4</vt:lpstr>
      <vt:lpstr>Types of a teacher</vt:lpstr>
      <vt:lpstr>Snímek 6</vt:lpstr>
      <vt:lpstr> Experience and advice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Teacher</dc:title>
  <dc:creator>Helenka</dc:creator>
  <cp:lastModifiedBy>Helenka</cp:lastModifiedBy>
  <cp:revision>12</cp:revision>
  <dcterms:created xsi:type="dcterms:W3CDTF">2011-09-14T13:41:27Z</dcterms:created>
  <dcterms:modified xsi:type="dcterms:W3CDTF">2013-10-19T09:36:50Z</dcterms:modified>
</cp:coreProperties>
</file>