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4" r:id="rId10"/>
    <p:sldId id="275" r:id="rId11"/>
    <p:sldId id="276" r:id="rId12"/>
    <p:sldId id="273" r:id="rId13"/>
    <p:sldId id="27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EE1"/>
    <a:srgbClr val="E6D8C0"/>
    <a:srgbClr val="B65620"/>
    <a:srgbClr val="9B6D19"/>
    <a:srgbClr val="8A4118"/>
    <a:srgbClr val="D7C29B"/>
    <a:srgbClr val="93CE9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err="1" smtClean="0"/>
              <a:t>Course</a:t>
            </a:r>
            <a:r>
              <a:rPr lang="cs-CZ" sz="8800" dirty="0" smtClean="0"/>
              <a:t> design</a:t>
            </a:r>
            <a:endParaRPr lang="cs-CZ" sz="8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96136" y="548680"/>
            <a:ext cx="3240360" cy="1008112"/>
          </a:xfrm>
        </p:spPr>
        <p:txBody>
          <a:bodyPr>
            <a:noAutofit/>
          </a:bodyPr>
          <a:lstStyle/>
          <a:p>
            <a:r>
              <a:rPr lang="cs-CZ" sz="4000" dirty="0" err="1" smtClean="0"/>
              <a:t>Social</a:t>
            </a:r>
            <a:r>
              <a:rPr lang="cs-CZ" sz="4000" dirty="0" smtClean="0"/>
              <a:t> </a:t>
            </a:r>
            <a:r>
              <a:rPr lang="cs-CZ" sz="4000" dirty="0" err="1" smtClean="0"/>
              <a:t>context</a:t>
            </a:r>
            <a:endParaRPr lang="cs-CZ" sz="4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23528" y="4509120"/>
            <a:ext cx="8568952" cy="1944216"/>
          </a:xfrm>
        </p:spPr>
        <p:txBody>
          <a:bodyPr>
            <a:normAutofit fontScale="77500" lnSpcReduction="20000"/>
          </a:bodyPr>
          <a:lstStyle/>
          <a:p>
            <a:r>
              <a:rPr lang="cs-CZ" sz="3300" b="1" dirty="0" err="1" smtClean="0"/>
              <a:t>Language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is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used</a:t>
            </a:r>
            <a:r>
              <a:rPr lang="cs-CZ" sz="3300" b="1" dirty="0" smtClean="0"/>
              <a:t> in </a:t>
            </a:r>
            <a:r>
              <a:rPr lang="cs-CZ" sz="3300" b="1" dirty="0" err="1" smtClean="0"/>
              <a:t>certain</a:t>
            </a:r>
            <a:r>
              <a:rPr lang="cs-CZ" sz="3300" b="1" dirty="0" smtClean="0"/>
              <a:t> society</a:t>
            </a:r>
          </a:p>
          <a:p>
            <a:r>
              <a:rPr lang="cs-CZ" sz="3300" b="1" dirty="0" err="1" smtClean="0"/>
              <a:t>Sociocultural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issues</a:t>
            </a:r>
            <a:r>
              <a:rPr lang="cs-CZ" sz="3300" b="1" dirty="0" smtClean="0"/>
              <a:t> (</a:t>
            </a:r>
            <a:r>
              <a:rPr lang="cs-CZ" sz="3300" b="1" dirty="0" err="1" smtClean="0"/>
              <a:t>ways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of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greeting</a:t>
            </a:r>
            <a:r>
              <a:rPr lang="cs-CZ" sz="3300" b="1" dirty="0" smtClean="0"/>
              <a:t>, </a:t>
            </a:r>
            <a:r>
              <a:rPr lang="cs-CZ" sz="3300" b="1" dirty="0" err="1" smtClean="0"/>
              <a:t>eating</a:t>
            </a:r>
            <a:r>
              <a:rPr lang="cs-CZ" sz="3300" b="1" dirty="0" smtClean="0"/>
              <a:t>, </a:t>
            </a:r>
            <a:r>
              <a:rPr lang="cs-CZ" sz="3300" b="1" dirty="0" err="1" smtClean="0"/>
              <a:t>customs</a:t>
            </a:r>
            <a:r>
              <a:rPr lang="cs-CZ" sz="3300" b="1" dirty="0" smtClean="0"/>
              <a:t>, </a:t>
            </a:r>
            <a:r>
              <a:rPr lang="cs-CZ" sz="3300" b="1" dirty="0" err="1" smtClean="0"/>
              <a:t>products</a:t>
            </a:r>
            <a:r>
              <a:rPr lang="cs-CZ" sz="3300" b="1" dirty="0" smtClean="0"/>
              <a:t> – </a:t>
            </a:r>
            <a:r>
              <a:rPr lang="cs-CZ" sz="3300" b="1" dirty="0" err="1" smtClean="0"/>
              <a:t>literature</a:t>
            </a:r>
            <a:r>
              <a:rPr lang="cs-CZ" sz="3300" b="1" dirty="0" smtClean="0"/>
              <a:t>, </a:t>
            </a:r>
            <a:r>
              <a:rPr lang="cs-CZ" sz="3300" b="1" dirty="0" err="1" smtClean="0"/>
              <a:t>art</a:t>
            </a:r>
            <a:r>
              <a:rPr lang="cs-CZ" sz="3300" b="1" dirty="0" smtClean="0"/>
              <a:t> …)</a:t>
            </a:r>
          </a:p>
          <a:p>
            <a:r>
              <a:rPr lang="cs-CZ" sz="3300" b="1" dirty="0" err="1" smtClean="0"/>
              <a:t>Sociopolitical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issues</a:t>
            </a:r>
            <a:r>
              <a:rPr lang="cs-CZ" sz="3300" b="1" dirty="0" smtClean="0"/>
              <a:t> (</a:t>
            </a:r>
            <a:r>
              <a:rPr lang="cs-CZ" sz="3300" b="1" dirty="0" err="1" smtClean="0"/>
              <a:t>how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the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social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group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is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viewed</a:t>
            </a:r>
            <a:r>
              <a:rPr lang="cs-CZ" sz="3300" b="1" dirty="0" smtClean="0"/>
              <a:t> by </a:t>
            </a:r>
            <a:r>
              <a:rPr lang="cs-CZ" sz="3300" b="1" dirty="0" err="1" smtClean="0"/>
              <a:t>other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social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groups</a:t>
            </a:r>
            <a:r>
              <a:rPr lang="cs-CZ" sz="3300" b="1" dirty="0" smtClean="0"/>
              <a:t>, </a:t>
            </a:r>
            <a:r>
              <a:rPr lang="cs-CZ" sz="3300" b="1" dirty="0" err="1" smtClean="0"/>
              <a:t>access</a:t>
            </a:r>
            <a:r>
              <a:rPr lang="cs-CZ" sz="3300" b="1" dirty="0" smtClean="0"/>
              <a:t> to </a:t>
            </a:r>
            <a:r>
              <a:rPr lang="cs-CZ" sz="3300" b="1" dirty="0" err="1" smtClean="0"/>
              <a:t>language</a:t>
            </a:r>
            <a:r>
              <a:rPr lang="cs-CZ" sz="3300" b="1" dirty="0" smtClean="0"/>
              <a:t> …)</a:t>
            </a:r>
          </a:p>
          <a:p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3573016"/>
            <a:ext cx="5112568" cy="576064"/>
          </a:xfrm>
        </p:spPr>
        <p:txBody>
          <a:bodyPr>
            <a:noAutofit/>
          </a:bodyPr>
          <a:lstStyle/>
          <a:p>
            <a:r>
              <a:rPr lang="cs-CZ" sz="4000" dirty="0" err="1" smtClean="0"/>
              <a:t>Learning</a:t>
            </a:r>
            <a:r>
              <a:rPr lang="cs-CZ" sz="4000" dirty="0" smtClean="0"/>
              <a:t> </a:t>
            </a:r>
            <a:r>
              <a:rPr lang="cs-CZ" sz="4000" dirty="0" err="1" smtClean="0"/>
              <a:t>and</a:t>
            </a:r>
            <a:r>
              <a:rPr lang="cs-CZ" sz="4000" dirty="0" smtClean="0"/>
              <a:t> </a:t>
            </a:r>
            <a:r>
              <a:rPr lang="cs-CZ" sz="4000" dirty="0" err="1" smtClean="0"/>
              <a:t>Learners</a:t>
            </a:r>
            <a:endParaRPr lang="cs-CZ" sz="4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1520" y="4581128"/>
            <a:ext cx="4536504" cy="2088232"/>
          </a:xfrm>
        </p:spPr>
        <p:txBody>
          <a:bodyPr>
            <a:normAutofit/>
          </a:bodyPr>
          <a:lstStyle/>
          <a:p>
            <a:r>
              <a:rPr lang="cs-CZ" sz="2800" b="1" dirty="0" err="1" smtClean="0"/>
              <a:t>How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people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learn</a:t>
            </a:r>
            <a:endParaRPr lang="cs-CZ" sz="2800" b="1" dirty="0" smtClean="0"/>
          </a:p>
          <a:p>
            <a:r>
              <a:rPr lang="cs-CZ" sz="2800" b="1" dirty="0" err="1" smtClean="0"/>
              <a:t>Inductive</a:t>
            </a:r>
            <a:r>
              <a:rPr lang="cs-CZ" sz="2800" b="1" dirty="0" smtClean="0"/>
              <a:t> vs. </a:t>
            </a:r>
            <a:r>
              <a:rPr lang="cs-CZ" sz="2800" b="1" dirty="0" err="1" smtClean="0"/>
              <a:t>Deductive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way</a:t>
            </a:r>
            <a:endParaRPr lang="cs-CZ" sz="2800" b="1" dirty="0" smtClean="0"/>
          </a:p>
          <a:p>
            <a:r>
              <a:rPr lang="cs-CZ" sz="2800" b="1" dirty="0" err="1" smtClean="0"/>
              <a:t>Different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intelligences</a:t>
            </a:r>
            <a:endParaRPr lang="cs-CZ" sz="2800" b="1" dirty="0" smtClean="0"/>
          </a:p>
          <a:p>
            <a:endParaRPr lang="cs-CZ" dirty="0"/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6084168" y="620688"/>
            <a:ext cx="2664296" cy="864096"/>
          </a:xfrm>
        </p:spPr>
        <p:txBody>
          <a:bodyPr>
            <a:noAutofit/>
          </a:bodyPr>
          <a:lstStyle/>
          <a:p>
            <a:r>
              <a:rPr lang="cs-CZ" sz="4000" dirty="0" err="1" smtClean="0"/>
              <a:t>Teaching</a:t>
            </a:r>
            <a:endParaRPr lang="cs-CZ" sz="4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1520" y="4077072"/>
            <a:ext cx="6955160" cy="1152128"/>
          </a:xfrm>
        </p:spPr>
        <p:txBody>
          <a:bodyPr>
            <a:normAutofit fontScale="25000" lnSpcReduction="20000"/>
          </a:bodyPr>
          <a:lstStyle/>
          <a:p>
            <a:r>
              <a:rPr lang="cs-CZ" sz="14400" dirty="0" err="1" smtClean="0">
                <a:latin typeface="+mj-lt"/>
              </a:rPr>
              <a:t>Teacher</a:t>
            </a:r>
            <a:r>
              <a:rPr lang="cs-CZ" sz="14400" dirty="0" smtClean="0">
                <a:latin typeface="+mj-lt"/>
              </a:rPr>
              <a:t>-</a:t>
            </a:r>
            <a:r>
              <a:rPr lang="cs-CZ" sz="14400" dirty="0" err="1" smtClean="0">
                <a:latin typeface="+mj-lt"/>
              </a:rPr>
              <a:t>centred</a:t>
            </a:r>
            <a:endParaRPr lang="cs-CZ" sz="14400" dirty="0" smtClean="0">
              <a:latin typeface="+mj-lt"/>
            </a:endParaRPr>
          </a:p>
          <a:p>
            <a:r>
              <a:rPr lang="cs-CZ" sz="14400" dirty="0" smtClean="0">
                <a:latin typeface="+mj-lt"/>
              </a:rPr>
              <a:t>Student-</a:t>
            </a:r>
            <a:r>
              <a:rPr lang="cs-CZ" sz="14400" dirty="0" err="1" smtClean="0">
                <a:latin typeface="+mj-lt"/>
              </a:rPr>
              <a:t>centred</a:t>
            </a:r>
            <a:endParaRPr lang="cs-CZ" sz="14400" dirty="0" smtClean="0">
              <a:latin typeface="+mj-lt"/>
            </a:endParaRPr>
          </a:p>
          <a:p>
            <a:endParaRPr lang="cs-CZ" dirty="0"/>
          </a:p>
        </p:txBody>
      </p:sp>
      <p:sp>
        <p:nvSpPr>
          <p:cNvPr id="6" name="Zástupný symbol pro obrázek 5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starting</a:t>
            </a:r>
            <a:r>
              <a:rPr lang="cs-CZ" dirty="0" smtClean="0"/>
              <a:t> </a:t>
            </a:r>
            <a:r>
              <a:rPr lang="cs-CZ" dirty="0" err="1" smtClean="0"/>
              <a:t>motivating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 look </a:t>
            </a:r>
            <a:r>
              <a:rPr lang="cs-CZ" dirty="0" err="1" smtClean="0"/>
              <a:t>like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interesting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smtClean="0"/>
              <a:t> </a:t>
            </a:r>
            <a:r>
              <a:rPr lang="cs-CZ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 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Designing</a:t>
            </a:r>
            <a:r>
              <a:rPr lang="cs-CZ" dirty="0" smtClean="0"/>
              <a:t> a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involves</a:t>
            </a:r>
            <a:r>
              <a:rPr lang="cs-CZ" dirty="0" smtClean="0"/>
              <a:t> …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Designing</a:t>
            </a:r>
            <a:r>
              <a:rPr lang="cs-CZ" dirty="0" smtClean="0"/>
              <a:t> a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involves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Beliefs</a:t>
            </a:r>
            <a:endParaRPr lang="cs-CZ" dirty="0" smtClean="0"/>
          </a:p>
          <a:p>
            <a:r>
              <a:rPr lang="cs-CZ" dirty="0" err="1" smtClean="0"/>
              <a:t>Context</a:t>
            </a:r>
            <a:endParaRPr lang="cs-CZ" dirty="0" smtClean="0"/>
          </a:p>
          <a:p>
            <a:r>
              <a:rPr lang="cs-CZ" dirty="0" err="1" smtClean="0"/>
              <a:t>Assessment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endParaRPr lang="cs-CZ" dirty="0" smtClean="0"/>
          </a:p>
          <a:p>
            <a:r>
              <a:rPr lang="cs-CZ" dirty="0" err="1" smtClean="0"/>
              <a:t>Materials</a:t>
            </a:r>
            <a:endParaRPr lang="cs-CZ" dirty="0" smtClean="0"/>
          </a:p>
          <a:p>
            <a:r>
              <a:rPr lang="cs-CZ" dirty="0" err="1" smtClean="0"/>
              <a:t>Goals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objectives</a:t>
            </a:r>
            <a:endParaRPr lang="cs-CZ" dirty="0" smtClean="0"/>
          </a:p>
          <a:p>
            <a:r>
              <a:rPr lang="cs-CZ" dirty="0" err="1" smtClean="0"/>
              <a:t>Assessing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endParaRPr lang="cs-CZ" dirty="0" smtClean="0"/>
          </a:p>
          <a:p>
            <a:r>
              <a:rPr lang="cs-CZ" dirty="0" err="1" smtClean="0"/>
              <a:t>Content</a:t>
            </a:r>
            <a:endParaRPr lang="cs-CZ" dirty="0" smtClean="0"/>
          </a:p>
          <a:p>
            <a:r>
              <a:rPr lang="cs-CZ" dirty="0" err="1" smtClean="0"/>
              <a:t>Organization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Teaching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organic</a:t>
            </a:r>
            <a:r>
              <a:rPr lang="cs-CZ" dirty="0" smtClean="0"/>
              <a:t>, </a:t>
            </a:r>
            <a:r>
              <a:rPr lang="cs-CZ" dirty="0" err="1" smtClean="0"/>
              <a:t>unpredictable</a:t>
            </a:r>
            <a:r>
              <a:rPr lang="cs-CZ" dirty="0" smtClean="0"/>
              <a:t>, </a:t>
            </a:r>
            <a:r>
              <a:rPr lang="cs-CZ" dirty="0" err="1" smtClean="0"/>
              <a:t>challenging</a:t>
            </a:r>
            <a:r>
              <a:rPr lang="cs-CZ" dirty="0" smtClean="0"/>
              <a:t>, </a:t>
            </a:r>
            <a:r>
              <a:rPr lang="cs-CZ" dirty="0" err="1" smtClean="0"/>
              <a:t>satisfying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frustrating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.“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800" i="1" dirty="0" smtClean="0"/>
              <a:t>                                </a:t>
            </a:r>
            <a:r>
              <a:rPr lang="cs-CZ" sz="2800" i="1" dirty="0" err="1" smtClean="0"/>
              <a:t>Kathleen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Graves</a:t>
            </a:r>
            <a:r>
              <a:rPr lang="cs-CZ" sz="2800" i="1" dirty="0" smtClean="0"/>
              <a:t>: </a:t>
            </a:r>
            <a:r>
              <a:rPr lang="cs-CZ" sz="2800" i="1" dirty="0" err="1" smtClean="0"/>
              <a:t>Designing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language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courses</a:t>
            </a:r>
            <a:r>
              <a:rPr lang="cs-CZ" sz="2800" i="1" dirty="0" smtClean="0"/>
              <a:t> (2000:7)</a:t>
            </a:r>
            <a:endParaRPr lang="cs-CZ" sz="28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Designing</a:t>
            </a:r>
            <a:r>
              <a:rPr lang="cs-CZ" dirty="0" smtClean="0"/>
              <a:t> a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work</a:t>
            </a:r>
            <a:r>
              <a:rPr lang="cs-CZ" dirty="0" smtClean="0"/>
              <a:t> in </a:t>
            </a:r>
            <a:r>
              <a:rPr lang="cs-CZ" dirty="0" err="1" smtClean="0"/>
              <a:t>progress</a:t>
            </a:r>
            <a:r>
              <a:rPr lang="cs-CZ" dirty="0" smtClean="0"/>
              <a:t> …“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                               </a:t>
            </a:r>
            <a:r>
              <a:rPr lang="cs-CZ" sz="2800" i="1" dirty="0" smtClean="0"/>
              <a:t>(2000:9)</a:t>
            </a:r>
            <a:endParaRPr lang="cs-CZ" sz="28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Choose</a:t>
            </a:r>
            <a:r>
              <a:rPr lang="cs-CZ" dirty="0" smtClean="0"/>
              <a:t> a </a:t>
            </a:r>
            <a:r>
              <a:rPr lang="cs-CZ" dirty="0" err="1" smtClean="0"/>
              <a:t>course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taught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want</a:t>
            </a:r>
            <a:r>
              <a:rPr lang="cs-CZ" dirty="0" smtClean="0"/>
              <a:t> to </a:t>
            </a:r>
            <a:r>
              <a:rPr lang="cs-CZ" dirty="0" err="1" smtClean="0"/>
              <a:t>redesign</a:t>
            </a:r>
            <a:endParaRPr lang="cs-CZ" dirty="0" smtClean="0"/>
          </a:p>
          <a:p>
            <a:r>
              <a:rPr lang="cs-CZ" dirty="0" err="1" smtClean="0"/>
              <a:t>You</a:t>
            </a:r>
            <a:r>
              <a:rPr lang="cs-CZ" dirty="0" smtClean="0"/>
              <a:t> are </a:t>
            </a:r>
            <a:r>
              <a:rPr lang="cs-CZ" dirty="0" err="1" smtClean="0"/>
              <a:t>planning</a:t>
            </a:r>
            <a:r>
              <a:rPr lang="cs-CZ" dirty="0" smtClean="0"/>
              <a:t> to </a:t>
            </a:r>
            <a:r>
              <a:rPr lang="cs-CZ" dirty="0" err="1" smtClean="0"/>
              <a:t>teach</a:t>
            </a:r>
            <a:endParaRPr lang="cs-CZ" dirty="0" smtClean="0"/>
          </a:p>
          <a:p>
            <a:r>
              <a:rPr lang="cs-CZ" dirty="0" smtClean="0"/>
              <a:t>In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are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a </a:t>
            </a:r>
            <a:r>
              <a:rPr lang="cs-CZ" dirty="0" err="1" smtClean="0"/>
              <a:t>learner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 (</a:t>
            </a:r>
            <a:r>
              <a:rPr lang="cs-CZ" dirty="0" err="1" smtClean="0"/>
              <a:t>observed</a:t>
            </a:r>
            <a:r>
              <a:rPr lang="cs-CZ" dirty="0" smtClean="0"/>
              <a:t>, </a:t>
            </a:r>
            <a:r>
              <a:rPr lang="cs-CZ" dirty="0" err="1" smtClean="0"/>
              <a:t>taught</a:t>
            </a:r>
            <a:r>
              <a:rPr lang="cs-CZ" dirty="0" smtClean="0"/>
              <a:t>,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took</a:t>
            </a:r>
            <a:r>
              <a:rPr lang="cs-CZ" dirty="0" smtClean="0"/>
              <a:t> part in)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excellent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excellent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Beliefs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Language</a:t>
            </a:r>
            <a:endParaRPr lang="cs-CZ" dirty="0" smtClean="0"/>
          </a:p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 smtClean="0"/>
          </a:p>
          <a:p>
            <a:r>
              <a:rPr lang="cs-CZ" dirty="0" err="1" smtClean="0"/>
              <a:t>View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learners</a:t>
            </a:r>
            <a:endParaRPr lang="cs-CZ" dirty="0" smtClean="0"/>
          </a:p>
          <a:p>
            <a:r>
              <a:rPr lang="cs-CZ" dirty="0" err="1" smtClean="0"/>
              <a:t>View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1520" y="4869160"/>
            <a:ext cx="2592288" cy="1303040"/>
          </a:xfrm>
        </p:spPr>
        <p:txBody>
          <a:bodyPr>
            <a:normAutofit fontScale="25000" lnSpcReduction="20000"/>
          </a:bodyPr>
          <a:lstStyle/>
          <a:p>
            <a:r>
              <a:rPr lang="cs-CZ" sz="12800" b="1" dirty="0" err="1" smtClean="0"/>
              <a:t>What</a:t>
            </a:r>
            <a:r>
              <a:rPr lang="cs-CZ" sz="12800" b="1" dirty="0" smtClean="0"/>
              <a:t> in </a:t>
            </a:r>
            <a:r>
              <a:rPr lang="cs-CZ" sz="12800" b="1" dirty="0" err="1" smtClean="0"/>
              <a:t>the</a:t>
            </a:r>
            <a:r>
              <a:rPr lang="cs-CZ" sz="12800" b="1" dirty="0" smtClean="0"/>
              <a:t> </a:t>
            </a:r>
            <a:r>
              <a:rPr lang="cs-CZ" sz="12800" b="1" dirty="0" err="1" smtClean="0"/>
              <a:t>language</a:t>
            </a:r>
            <a:r>
              <a:rPr lang="cs-CZ" sz="12800" b="1" dirty="0" smtClean="0"/>
              <a:t> </a:t>
            </a:r>
            <a:r>
              <a:rPr lang="cs-CZ" sz="12800" b="1" dirty="0" err="1" smtClean="0"/>
              <a:t>you</a:t>
            </a:r>
            <a:r>
              <a:rPr lang="cs-CZ" sz="12800" b="1" dirty="0" smtClean="0"/>
              <a:t> stress most</a:t>
            </a:r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 rot="10800000" flipV="1">
            <a:off x="6516216" y="956410"/>
            <a:ext cx="23762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 err="1" smtClean="0"/>
              <a:t>Language</a:t>
            </a:r>
            <a:endParaRPr lang="cs-CZ" sz="4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221</Words>
  <Application>Microsoft Office PowerPoint</Application>
  <PresentationFormat>Předvádění na obrazovce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Course design</vt:lpstr>
      <vt:lpstr>Snímek 2</vt:lpstr>
      <vt:lpstr>Designing a language course involves</vt:lpstr>
      <vt:lpstr>Snímek 4</vt:lpstr>
      <vt:lpstr>Snímek 5</vt:lpstr>
      <vt:lpstr>Choose a course:</vt:lpstr>
      <vt:lpstr>Snímek 7</vt:lpstr>
      <vt:lpstr>Beliefs about</vt:lpstr>
      <vt:lpstr>Snímek 9</vt:lpstr>
      <vt:lpstr>Social context</vt:lpstr>
      <vt:lpstr>Learning and Learners</vt:lpstr>
      <vt:lpstr>Teaching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design</dc:title>
  <dc:creator>Helenka</dc:creator>
  <cp:lastModifiedBy>Helenka</cp:lastModifiedBy>
  <cp:revision>23</cp:revision>
  <dcterms:created xsi:type="dcterms:W3CDTF">2011-09-18T18:56:21Z</dcterms:created>
  <dcterms:modified xsi:type="dcterms:W3CDTF">2013-11-03T17:10:35Z</dcterms:modified>
</cp:coreProperties>
</file>