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1DC6-BF8A-425E-B258-CAD5780694FB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0F70-B8AD-4C52-9169-94D4200EE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Týmová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Meziskupinové</a:t>
            </a:r>
            <a:r>
              <a:rPr lang="cs-CZ" b="1" dirty="0" smtClean="0"/>
              <a:t> vztahy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Aktivita a produktivita skupiny: </a:t>
            </a:r>
          </a:p>
          <a:p>
            <a:r>
              <a:rPr lang="cs-CZ" dirty="0" smtClean="0"/>
              <a:t>závisí na jejím vlivu v organizaci</a:t>
            </a:r>
          </a:p>
          <a:p>
            <a:r>
              <a:rPr lang="cs-CZ" dirty="0"/>
              <a:t>z</a:t>
            </a:r>
            <a:r>
              <a:rPr lang="cs-CZ" dirty="0" smtClean="0"/>
              <a:t>ávisí na vztazích s ostatními skupinami</a:t>
            </a:r>
          </a:p>
          <a:p>
            <a:pPr>
              <a:buNone/>
            </a:pPr>
            <a:r>
              <a:rPr lang="cs-CZ" dirty="0" smtClean="0"/>
              <a:t>Podněty zvenčí mají vliv na </a:t>
            </a:r>
            <a:r>
              <a:rPr lang="cs-CZ" smtClean="0"/>
              <a:t>postoje členů.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Společné potřeby v životě pracovního týmu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Splnit společný úkol – existence úkolu, který nemůže zvládnout jeden člověk</a:t>
            </a:r>
          </a:p>
          <a:p>
            <a:r>
              <a:rPr lang="cs-CZ" dirty="0" smtClean="0"/>
              <a:t>Potřeba zachování týmu – udržet si charakter soudržné jednotky často za každou cenu</a:t>
            </a:r>
          </a:p>
          <a:p>
            <a:r>
              <a:rPr lang="cs-CZ" dirty="0" smtClean="0"/>
              <a:t>Potřeby individuální – přinášejí jednotliví členové, bývají tím, co nás ke skupině přitahuje </a:t>
            </a:r>
            <a:r>
              <a:rPr lang="cs-CZ" smtClean="0"/>
              <a:t>či odpuzuje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skupina, tým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– seskupení libovolného počtu osob, které spojuje určitý znak</a:t>
            </a:r>
          </a:p>
          <a:p>
            <a:r>
              <a:rPr lang="cs-CZ" dirty="0" smtClean="0"/>
              <a:t>Tým – skupina omezeného počtu osob, které spojuje úsilí dosáhnout stanovený cíl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Neformální – vznikají spontánně, jako výsledek interakce mezi lidmi, kteří pracují ve stejném čase a místě, či na společném úkolu</a:t>
            </a:r>
          </a:p>
          <a:p>
            <a:r>
              <a:rPr lang="cs-CZ" dirty="0" smtClean="0"/>
              <a:t>Formální  - vznikají direktivně např. podle organizačního kritéria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Tým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podmínky: 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komunikace tváří v tvář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vzájemné ovlivňování</a:t>
            </a:r>
          </a:p>
          <a:p>
            <a:r>
              <a:rPr lang="cs-CZ" dirty="0" smtClean="0"/>
              <a:t>Přibližně 2-20 osob</a:t>
            </a:r>
          </a:p>
          <a:p>
            <a:r>
              <a:rPr lang="cs-CZ" dirty="0" smtClean="0"/>
              <a:t>Výkon samostatně pracujících osob se sčítá, výkon členů </a:t>
            </a:r>
            <a:r>
              <a:rPr lang="cs-CZ" b="1" dirty="0" smtClean="0"/>
              <a:t>efektivního</a:t>
            </a:r>
            <a:r>
              <a:rPr lang="cs-CZ" dirty="0" smtClean="0"/>
              <a:t> týmu se násobí!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tým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Analýza procesu fungování týmu:</a:t>
            </a:r>
          </a:p>
          <a:p>
            <a:r>
              <a:rPr lang="cs-CZ" dirty="0" smtClean="0"/>
              <a:t>Individuální a skupinové faktory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Individuální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Dovednosti a znalosti členů</a:t>
            </a:r>
          </a:p>
          <a:p>
            <a:r>
              <a:rPr lang="cs-CZ" dirty="0" smtClean="0"/>
              <a:t>Povahové vlastnosti členů</a:t>
            </a:r>
          </a:p>
          <a:p>
            <a:r>
              <a:rPr lang="cs-CZ" dirty="0" smtClean="0"/>
              <a:t>Jednotné cíle členů:</a:t>
            </a:r>
          </a:p>
          <a:p>
            <a:pPr>
              <a:buNone/>
            </a:pPr>
            <a:r>
              <a:rPr lang="cs-CZ" dirty="0" smtClean="0"/>
              <a:t>Nutnost zapojit členy týmu do procesu určování a přijímání cílů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Skupinové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Velikost</a:t>
            </a:r>
          </a:p>
          <a:p>
            <a:r>
              <a:rPr lang="cs-CZ" dirty="0" smtClean="0"/>
              <a:t>Soudržnost</a:t>
            </a:r>
          </a:p>
          <a:p>
            <a:r>
              <a:rPr lang="cs-CZ" dirty="0" smtClean="0"/>
              <a:t>Stadium životního cyklu skupiny</a:t>
            </a:r>
          </a:p>
          <a:p>
            <a:r>
              <a:rPr lang="cs-CZ" dirty="0" err="1" smtClean="0"/>
              <a:t>Meziskupinové</a:t>
            </a:r>
            <a:r>
              <a:rPr lang="cs-CZ" dirty="0" smtClean="0"/>
              <a:t>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5822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životního cyklu skupiny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992888" cy="49294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216</Words>
  <Application>Microsoft Office PowerPoint</Application>
  <PresentationFormat>Předvádění na obrazovce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Týmová práce</vt:lpstr>
      <vt:lpstr>skupina, tým</vt:lpstr>
      <vt:lpstr>skupiny</vt:lpstr>
      <vt:lpstr>Tým</vt:lpstr>
      <vt:lpstr>Efektivní tým</vt:lpstr>
      <vt:lpstr>Individuální faktory</vt:lpstr>
      <vt:lpstr>Skupinové faktory</vt:lpstr>
      <vt:lpstr>Snímek 8</vt:lpstr>
      <vt:lpstr>Stádia životního cyklu skupiny</vt:lpstr>
      <vt:lpstr>Meziskupinové vztahy</vt:lpstr>
      <vt:lpstr>Společné potřeby v životě pracovního týmu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Týmová práce</dc:title>
  <dc:creator>Javorova Barbora</dc:creator>
  <cp:lastModifiedBy>Javorova Barbora</cp:lastModifiedBy>
  <cp:revision>5</cp:revision>
  <dcterms:created xsi:type="dcterms:W3CDTF">2012-10-13T11:52:22Z</dcterms:created>
  <dcterms:modified xsi:type="dcterms:W3CDTF">2012-10-13T12:35:57Z</dcterms:modified>
</cp:coreProperties>
</file>