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9" r:id="rId6"/>
    <p:sldId id="260" r:id="rId7"/>
    <p:sldId id="261" r:id="rId8"/>
    <p:sldId id="262" r:id="rId9"/>
    <p:sldId id="263" r:id="rId10"/>
    <p:sldId id="264" r:id="rId11"/>
    <p:sldId id="265" r:id="rId12"/>
    <p:sldId id="267" r:id="rId13"/>
    <p:sldId id="266" r:id="rId14"/>
    <p:sldId id="268" r:id="rId1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765" autoAdjust="0"/>
    <p:restoredTop sz="94660"/>
  </p:normalViewPr>
  <p:slideViewPr>
    <p:cSldViewPr>
      <p:cViewPr>
        <p:scale>
          <a:sx n="114" d="100"/>
          <a:sy n="114" d="100"/>
        </p:scale>
        <p:origin x="-858" y="-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Nadpis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16" name="Zástupný symbol pro datum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53D42-6132-421A-9E03-0EC85665A4EC}" type="datetimeFigureOut">
              <a:rPr lang="cs-CZ" smtClean="0"/>
              <a:pPr/>
              <a:t>13.12.2013</a:t>
            </a:fld>
            <a:endParaRPr lang="cs-CZ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5" name="Zástupný symbol pro číslo snímku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54F2411-753A-4EEA-81C3-865F281E601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53D42-6132-421A-9E03-0EC85665A4EC}" type="datetimeFigureOut">
              <a:rPr lang="cs-CZ" smtClean="0"/>
              <a:pPr/>
              <a:t>13.12.2013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F2411-753A-4EEA-81C3-865F281E601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53D42-6132-421A-9E03-0EC85665A4EC}" type="datetimeFigureOut">
              <a:rPr lang="cs-CZ" smtClean="0"/>
              <a:pPr/>
              <a:t>13.12.2013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F2411-753A-4EEA-81C3-865F281E601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Nadpis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7" name="Zástupný symbol pro obsah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53D42-6132-421A-9E03-0EC85665A4EC}" type="datetimeFigureOut">
              <a:rPr lang="cs-CZ" smtClean="0"/>
              <a:pPr/>
              <a:t>13.12.2013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54F2411-753A-4EEA-81C3-865F281E601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9" name="Zástupný symbol pro datum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53D42-6132-421A-9E03-0EC85665A4EC}" type="datetimeFigureOut">
              <a:rPr lang="cs-CZ" smtClean="0"/>
              <a:pPr/>
              <a:t>13.12.2013</a:t>
            </a:fld>
            <a:endParaRPr lang="cs-CZ"/>
          </a:p>
        </p:txBody>
      </p:sp>
      <p:sp>
        <p:nvSpPr>
          <p:cNvPr id="11" name="Zástupný symbol pro zápatí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F2411-753A-4EEA-81C3-865F281E6018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Nadpis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53D42-6132-421A-9E03-0EC85665A4EC}" type="datetimeFigureOut">
              <a:rPr lang="cs-CZ" smtClean="0"/>
              <a:pPr/>
              <a:t>13.12.2013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F2411-753A-4EEA-81C3-865F281E601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Nadpis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25" name="Zástupný symbol pro text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8" name="Zástupný symbol pro obsah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53D42-6132-421A-9E03-0EC85665A4EC}" type="datetimeFigureOut">
              <a:rPr lang="cs-CZ" smtClean="0"/>
              <a:pPr/>
              <a:t>13.12.2013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C54F2411-753A-4EEA-81C3-865F281E6018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Nadpis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53D42-6132-421A-9E03-0EC85665A4EC}" type="datetimeFigureOut">
              <a:rPr lang="cs-CZ" smtClean="0"/>
              <a:pPr/>
              <a:t>13.12.2013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F2411-753A-4EEA-81C3-865F281E601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53D42-6132-421A-9E03-0EC85665A4EC}" type="datetimeFigureOut">
              <a:rPr lang="cs-CZ" smtClean="0"/>
              <a:pPr/>
              <a:t>13.12.2013</a:t>
            </a:fld>
            <a:endParaRPr lang="cs-CZ"/>
          </a:p>
        </p:txBody>
      </p:sp>
      <p:sp>
        <p:nvSpPr>
          <p:cNvPr id="24" name="Zástupný symbol pro zápatí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F2411-753A-4EEA-81C3-865F281E601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Nadpis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53D42-6132-421A-9E03-0EC85665A4EC}" type="datetimeFigureOut">
              <a:rPr lang="cs-CZ" smtClean="0"/>
              <a:pPr/>
              <a:t>13.12.2013</a:t>
            </a:fld>
            <a:endParaRPr lang="cs-CZ"/>
          </a:p>
        </p:txBody>
      </p:sp>
      <p:sp>
        <p:nvSpPr>
          <p:cNvPr id="29" name="Zástupný symbol pro zápatí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F2411-753A-4EEA-81C3-865F281E601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rázek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53D42-6132-421A-9E03-0EC85665A4EC}" type="datetimeFigureOut">
              <a:rPr lang="cs-CZ" smtClean="0"/>
              <a:pPr/>
              <a:t>13.12.2013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F2411-753A-4EEA-81C3-865F281E6018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7" name="Nadpis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Zástupný symbol pro text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datum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3453D42-6132-421A-9E03-0EC85665A4EC}" type="datetimeFigureOut">
              <a:rPr lang="cs-CZ" smtClean="0"/>
              <a:pPr/>
              <a:t>13.12.2013</a:t>
            </a:fld>
            <a:endParaRPr lang="cs-CZ"/>
          </a:p>
        </p:txBody>
      </p:sp>
      <p:sp>
        <p:nvSpPr>
          <p:cNvPr id="28" name="Zástupný symbol pro zápatí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C54F2411-753A-4EEA-81C3-865F281E6018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nadpis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51520" y="980728"/>
            <a:ext cx="8458200" cy="1222375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ru-RU" sz="6700" dirty="0" smtClean="0"/>
              <a:t>Демон</a:t>
            </a:r>
            <a:endParaRPr lang="cs-CZ" sz="67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5800" y="5301208"/>
            <a:ext cx="8458200" cy="914400"/>
          </a:xfrm>
        </p:spPr>
        <p:txBody>
          <a:bodyPr/>
          <a:lstStyle/>
          <a:p>
            <a:r>
              <a:rPr lang="cs-CZ" dirty="0" smtClean="0"/>
              <a:t>Lenka </a:t>
            </a:r>
            <a:r>
              <a:rPr lang="cs-CZ" dirty="0" err="1" smtClean="0"/>
              <a:t>Rolinková</a:t>
            </a:r>
            <a:r>
              <a:rPr lang="cs-CZ" smtClean="0"/>
              <a:t> 362295, </a:t>
            </a:r>
            <a:r>
              <a:rPr lang="cs-CZ" dirty="0" smtClean="0"/>
              <a:t>Jan </a:t>
            </a:r>
            <a:r>
              <a:rPr lang="cs-CZ" dirty="0" err="1" smtClean="0"/>
              <a:t>Foltán</a:t>
            </a:r>
            <a:r>
              <a:rPr lang="cs-CZ" dirty="0" smtClean="0"/>
              <a:t> 399775</a:t>
            </a:r>
            <a:endParaRPr lang="cs-CZ" dirty="0"/>
          </a:p>
        </p:txBody>
      </p:sp>
      <p:sp>
        <p:nvSpPr>
          <p:cNvPr id="23554" name="AutoShape 2" descr="Zobrazení 454px-Kmakovs_107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23556" name="AutoShape 4" descr="Zobrazení 454px-Kmakovs_107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cs-CZ" dirty="0" smtClean="0"/>
              <a:t> </a:t>
            </a:r>
            <a:r>
              <a:rPr lang="ru-RU" dirty="0" smtClean="0"/>
              <a:t>Зачем, красавица?</a:t>
            </a:r>
          </a:p>
          <a:p>
            <a:pPr>
              <a:buNone/>
            </a:pPr>
            <a:r>
              <a:rPr lang="ru-RU" dirty="0" smtClean="0"/>
              <a:t> Увы, Не знаю!.. </a:t>
            </a:r>
          </a:p>
          <a:p>
            <a:pPr>
              <a:buNone/>
            </a:pPr>
            <a:r>
              <a:rPr lang="ru-RU" dirty="0" smtClean="0"/>
              <a:t>Полон жизни новой, </a:t>
            </a:r>
          </a:p>
          <a:p>
            <a:pPr>
              <a:buNone/>
            </a:pPr>
            <a:r>
              <a:rPr lang="ru-RU" dirty="0" smtClean="0"/>
              <a:t>С моей преступной головы </a:t>
            </a:r>
          </a:p>
          <a:p>
            <a:pPr>
              <a:buNone/>
            </a:pPr>
            <a:r>
              <a:rPr lang="ru-RU" dirty="0" smtClean="0"/>
              <a:t>Я гордо снял венец терновый, </a:t>
            </a:r>
          </a:p>
          <a:p>
            <a:pPr>
              <a:buNone/>
            </a:pPr>
            <a:r>
              <a:rPr lang="ru-RU" dirty="0" smtClean="0"/>
              <a:t>Я все былое бросил в прах: </a:t>
            </a:r>
          </a:p>
          <a:p>
            <a:pPr>
              <a:buNone/>
            </a:pPr>
            <a:r>
              <a:rPr lang="ru-RU" dirty="0" smtClean="0"/>
              <a:t>Мой рай, мой ад в твоих очах. </a:t>
            </a:r>
          </a:p>
          <a:p>
            <a:pPr>
              <a:buNone/>
            </a:pP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Люблю тебя нездешней страстью, </a:t>
            </a:r>
          </a:p>
          <a:p>
            <a:pPr>
              <a:buNone/>
            </a:pP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Как полюбить не можешь ты:</a:t>
            </a:r>
            <a:endParaRPr lang="cs-CZ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 </a:t>
            </a:r>
            <a:r>
              <a:rPr lang="ru-RU" dirty="0" smtClean="0"/>
              <a:t>Клянусь я первым днем творенья</a:t>
            </a:r>
          </a:p>
          <a:p>
            <a:pPr>
              <a:buNone/>
            </a:pPr>
            <a:r>
              <a:rPr lang="ru-RU" dirty="0" smtClean="0"/>
              <a:t> Клянусь его последним днем,</a:t>
            </a:r>
          </a:p>
          <a:p>
            <a:pPr>
              <a:buNone/>
            </a:pPr>
            <a:r>
              <a:rPr lang="ru-RU" dirty="0" smtClean="0"/>
              <a:t> Клянусь позором преступленья</a:t>
            </a:r>
          </a:p>
          <a:p>
            <a:pPr>
              <a:buNone/>
            </a:pPr>
            <a:r>
              <a:rPr lang="ru-RU" dirty="0" smtClean="0"/>
              <a:t> И вечной правды торжеством.</a:t>
            </a:r>
          </a:p>
          <a:p>
            <a:pPr>
              <a:buNone/>
            </a:pPr>
            <a:r>
              <a:rPr lang="ru-RU" dirty="0" smtClean="0"/>
              <a:t> Клянусь паденья горькой мукой, </a:t>
            </a:r>
          </a:p>
          <a:p>
            <a:pPr>
              <a:buNone/>
            </a:pPr>
            <a:r>
              <a:rPr lang="ru-RU" dirty="0" smtClean="0"/>
              <a:t> Победы краткою мечтой;</a:t>
            </a:r>
          </a:p>
          <a:p>
            <a:pPr>
              <a:buNone/>
            </a:pPr>
            <a:r>
              <a:rPr lang="ru-RU" dirty="0" smtClean="0"/>
              <a:t> Клянусь свиданием с тобой</a:t>
            </a:r>
          </a:p>
          <a:p>
            <a:pPr>
              <a:buNone/>
            </a:pPr>
            <a:r>
              <a:rPr lang="ru-RU" dirty="0" smtClean="0"/>
              <a:t> И вновь грозящею разлукой.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dirty="0" smtClean="0"/>
              <a:t>Демон наконец говорит с Тамарой, она его спрашивает кто он и потом он признатся ей в любви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cs-CZ" dirty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Тамара колебатся и наконец принутит Демона что бы присягал, что оставит всих искушених и зла, Демон присягает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5338936" cy="452596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Увы! злой дух</a:t>
            </a:r>
            <a:r>
              <a:rPr lang="cs-CZ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торжествовал! </a:t>
            </a:r>
            <a:endParaRPr lang="cs-CZ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>
              <a:buNone/>
            </a:pP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Смертельный яд его лобзанья</a:t>
            </a:r>
            <a:endParaRPr lang="cs-CZ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>
              <a:buNone/>
            </a:pP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Мгновенно в грудь ее проник.</a:t>
            </a:r>
            <a:endParaRPr lang="cs-CZ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>
              <a:buNone/>
            </a:pP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Мучительный, ужасный крик</a:t>
            </a:r>
            <a:endParaRPr lang="cs-CZ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>
              <a:buNone/>
            </a:pPr>
            <a:r>
              <a:rPr lang="ru-RU" dirty="0" smtClean="0"/>
              <a:t>Ночное возмутил молчанье.</a:t>
            </a:r>
            <a:endParaRPr lang="cs-CZ" dirty="0" smtClean="0"/>
          </a:p>
          <a:p>
            <a:pPr>
              <a:buNone/>
            </a:pPr>
            <a:r>
              <a:rPr lang="ru-RU" dirty="0" smtClean="0"/>
              <a:t>В нем было все: любовь,</a:t>
            </a:r>
            <a:endParaRPr lang="cs-CZ" dirty="0" smtClean="0"/>
          </a:p>
          <a:p>
            <a:pPr>
              <a:buNone/>
            </a:pPr>
            <a:r>
              <a:rPr lang="ru-RU" dirty="0" smtClean="0"/>
              <a:t>страданье. </a:t>
            </a:r>
            <a:endParaRPr lang="cs-CZ" dirty="0" smtClean="0"/>
          </a:p>
          <a:p>
            <a:pPr>
              <a:buNone/>
            </a:pPr>
            <a:r>
              <a:rPr lang="ru-RU" dirty="0" smtClean="0"/>
              <a:t>Упрек с последнею мольбой </a:t>
            </a:r>
            <a:endParaRPr lang="cs-CZ" dirty="0" smtClean="0"/>
          </a:p>
          <a:p>
            <a:pPr>
              <a:buNone/>
            </a:pPr>
            <a:r>
              <a:rPr lang="ru-RU" dirty="0" smtClean="0"/>
              <a:t>И безнадежное прощанье</a:t>
            </a:r>
            <a:endParaRPr lang="cs-CZ" dirty="0" smtClean="0"/>
          </a:p>
          <a:p>
            <a:pPr>
              <a:buNone/>
            </a:pPr>
            <a:r>
              <a:rPr lang="ru-RU" dirty="0" smtClean="0"/>
              <a:t>Прощанье с жизнью молодой. 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652120" y="1600200"/>
            <a:ext cx="3034680" cy="4525963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Тамара наконец поддатся и Демон её поцелует, но его поцелуй смертельный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 descr="unnamed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411760" y="548680"/>
            <a:ext cx="4373691" cy="577594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519492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И проклял Демон побежденный</a:t>
            </a:r>
            <a:endParaRPr lang="cs-CZ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>
              <a:buNone/>
            </a:pP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Мечты безумные свой, </a:t>
            </a:r>
            <a:endParaRPr lang="cs-CZ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>
              <a:buNone/>
            </a:pP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И вновь остался он,надменный,</a:t>
            </a:r>
            <a:endParaRPr lang="cs-CZ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>
              <a:buNone/>
            </a:pP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Один, как прежде, во</a:t>
            </a:r>
            <a:r>
              <a:rPr lang="cs-CZ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вселенной</a:t>
            </a:r>
            <a:endParaRPr lang="cs-CZ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>
              <a:buNone/>
            </a:pP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Без упованья и любви!..</a:t>
            </a:r>
            <a:endParaRPr lang="cs-CZ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364088" y="1600200"/>
            <a:ext cx="3322712" cy="4853135"/>
          </a:xfrm>
        </p:spPr>
        <p:txBody>
          <a:bodyPr>
            <a:normAutofit/>
          </a:bodyPr>
          <a:lstStyle/>
          <a:p>
            <a:r>
              <a:rPr lang="ru-RU" dirty="0" smtClean="0"/>
              <a:t>Ангел отнесёт душу Тамары в небо, Демон не хочет её пропустит, ангел Демона победит и Демон оставатся опять сам и полон злобы и зла</a:t>
            </a:r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text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Спасибо за внимание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Поэма Демон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поэма - поэтический жанр большого объёма,</a:t>
            </a:r>
            <a:r>
              <a:rPr lang="cs-CZ" dirty="0" smtClean="0"/>
              <a:t> </a:t>
            </a:r>
            <a:r>
              <a:rPr lang="ru-RU" dirty="0" smtClean="0"/>
              <a:t>лироэпический.</a:t>
            </a:r>
            <a:endParaRPr lang="cs-CZ" dirty="0" smtClean="0"/>
          </a:p>
          <a:p>
            <a:r>
              <a:rPr lang="cs-CZ" dirty="0" err="1" smtClean="0"/>
              <a:t>одно</a:t>
            </a:r>
            <a:r>
              <a:rPr lang="cs-CZ" dirty="0" smtClean="0"/>
              <a:t> </a:t>
            </a:r>
            <a:r>
              <a:rPr lang="cs-CZ" dirty="0" err="1"/>
              <a:t>из</a:t>
            </a:r>
            <a:r>
              <a:rPr lang="cs-CZ" dirty="0"/>
              <a:t> </a:t>
            </a:r>
            <a:r>
              <a:rPr lang="cs-CZ" dirty="0" err="1"/>
              <a:t>центральных</a:t>
            </a:r>
            <a:r>
              <a:rPr lang="cs-CZ" dirty="0"/>
              <a:t> </a:t>
            </a:r>
            <a:r>
              <a:rPr lang="cs-CZ" dirty="0" err="1"/>
              <a:t>произведений</a:t>
            </a:r>
            <a:r>
              <a:rPr lang="cs-CZ" dirty="0"/>
              <a:t> </a:t>
            </a:r>
            <a:r>
              <a:rPr lang="cs-CZ" dirty="0" err="1" smtClean="0"/>
              <a:t>Лермонтова</a:t>
            </a:r>
            <a:endParaRPr lang="cs-CZ" dirty="0" smtClean="0"/>
          </a:p>
          <a:p>
            <a:r>
              <a:rPr lang="cs-CZ" dirty="0" err="1"/>
              <a:t>больше</a:t>
            </a:r>
            <a:r>
              <a:rPr lang="cs-CZ" dirty="0"/>
              <a:t> </a:t>
            </a:r>
            <a:r>
              <a:rPr lang="cs-CZ" dirty="0" err="1"/>
              <a:t>десяти</a:t>
            </a:r>
            <a:r>
              <a:rPr lang="cs-CZ" dirty="0"/>
              <a:t> </a:t>
            </a:r>
            <a:r>
              <a:rPr lang="cs-CZ" dirty="0" err="1"/>
              <a:t>лет</a:t>
            </a:r>
            <a:r>
              <a:rPr lang="cs-CZ" dirty="0"/>
              <a:t> (</a:t>
            </a:r>
            <a:r>
              <a:rPr lang="cs-CZ" dirty="0" smtClean="0"/>
              <a:t>1829-1839)</a:t>
            </a:r>
          </a:p>
          <a:p>
            <a:r>
              <a:rPr lang="ru-RU" dirty="0" smtClean="0"/>
              <a:t>переписал много раз</a:t>
            </a:r>
          </a:p>
          <a:p>
            <a:r>
              <a:rPr lang="ru-RU" dirty="0" smtClean="0"/>
              <a:t>романтические элементы - </a:t>
            </a:r>
            <a:r>
              <a:rPr lang="cs-CZ" dirty="0" err="1" smtClean="0"/>
              <a:t>описания</a:t>
            </a:r>
            <a:r>
              <a:rPr lang="cs-CZ" dirty="0" smtClean="0"/>
              <a:t> </a:t>
            </a:r>
            <a:r>
              <a:rPr lang="cs-CZ" dirty="0" err="1"/>
              <a:t>грузинской</a:t>
            </a:r>
            <a:r>
              <a:rPr lang="cs-CZ" dirty="0"/>
              <a:t> </a:t>
            </a:r>
            <a:r>
              <a:rPr lang="cs-CZ" dirty="0" err="1" smtClean="0"/>
              <a:t>природы</a:t>
            </a:r>
            <a:r>
              <a:rPr lang="ru-RU" dirty="0" smtClean="0"/>
              <a:t>, описания чувств, убийство, любовь</a:t>
            </a:r>
            <a:r>
              <a:rPr lang="vi-VN" dirty="0" smtClean="0"/>
              <a:t> 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45152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Содержание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402832" cy="5257800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ru-RU" b="1" dirty="0" smtClean="0"/>
              <a:t>Печальный Демон, дух изгнанья, </a:t>
            </a:r>
            <a:endParaRPr lang="cs-CZ" b="1" dirty="0" smtClean="0"/>
          </a:p>
          <a:p>
            <a:pPr>
              <a:buNone/>
            </a:pPr>
            <a:r>
              <a:rPr lang="ru-RU" b="1" dirty="0" smtClean="0"/>
              <a:t>Летал над грешною землей</a:t>
            </a:r>
            <a:endParaRPr lang="cs-CZ" b="1" dirty="0" smtClean="0"/>
          </a:p>
          <a:p>
            <a:pPr>
              <a:buNone/>
            </a:pPr>
            <a:r>
              <a:rPr lang="ru-RU" b="1" dirty="0" smtClean="0"/>
              <a:t>И лучших дней воспоминанья </a:t>
            </a:r>
            <a:endParaRPr lang="cs-CZ" b="1" dirty="0" smtClean="0"/>
          </a:p>
          <a:p>
            <a:pPr>
              <a:buNone/>
            </a:pPr>
            <a:r>
              <a:rPr lang="ru-RU" b="1" dirty="0" smtClean="0"/>
              <a:t>Пред ним теснилися толпой; </a:t>
            </a:r>
            <a:endParaRPr lang="cs-CZ" b="1" dirty="0" smtClean="0"/>
          </a:p>
          <a:p>
            <a:pPr>
              <a:buNone/>
            </a:pPr>
            <a:r>
              <a:rPr lang="ru-RU" b="1" dirty="0" smtClean="0"/>
              <a:t>Тex дней, когда в жилище света</a:t>
            </a:r>
            <a:endParaRPr lang="cs-CZ" b="1" dirty="0" smtClean="0"/>
          </a:p>
          <a:p>
            <a:pPr>
              <a:buNone/>
            </a:pPr>
            <a:r>
              <a:rPr lang="ru-RU" b="1" dirty="0" smtClean="0"/>
              <a:t> Блистал он, чистый херувим,</a:t>
            </a:r>
            <a:endParaRPr lang="cs-CZ" b="1" dirty="0" smtClean="0"/>
          </a:p>
          <a:p>
            <a:pPr>
              <a:buNone/>
            </a:pPr>
            <a:endParaRPr lang="cs-CZ" b="1" dirty="0"/>
          </a:p>
          <a:p>
            <a:pPr>
              <a:buNone/>
            </a:pPr>
            <a:r>
              <a:rPr lang="ru-RU" b="1" dirty="0" smtClean="0"/>
              <a:t>Он не встречал сопротивленья </a:t>
            </a:r>
            <a:endParaRPr lang="cs-CZ" b="1" dirty="0" smtClean="0"/>
          </a:p>
          <a:p>
            <a:pPr>
              <a:buNone/>
            </a:pPr>
            <a:r>
              <a:rPr lang="ru-RU" b="1" dirty="0" smtClean="0"/>
              <a:t>И зло наскучило ему. </a:t>
            </a:r>
            <a:endParaRPr lang="cs-CZ" b="1" dirty="0" smtClean="0"/>
          </a:p>
          <a:p>
            <a:pPr>
              <a:buNone/>
            </a:pPr>
            <a:endParaRPr lang="cs-CZ" dirty="0"/>
          </a:p>
          <a:p>
            <a:pPr>
              <a:buNone/>
            </a:pPr>
            <a:r>
              <a:rPr lang="ru-RU" dirty="0" smtClean="0"/>
              <a:t>И золотые облака</a:t>
            </a:r>
            <a:endParaRPr lang="cs-CZ" dirty="0" smtClean="0"/>
          </a:p>
          <a:p>
            <a:pPr>
              <a:buNone/>
            </a:pPr>
            <a:r>
              <a:rPr lang="ru-RU" dirty="0" smtClean="0"/>
              <a:t> Из южных стран, издалека </a:t>
            </a:r>
            <a:endParaRPr lang="cs-CZ" dirty="0" smtClean="0"/>
          </a:p>
          <a:p>
            <a:pPr>
              <a:buNone/>
            </a:pPr>
            <a:r>
              <a:rPr lang="ru-RU" dirty="0" smtClean="0"/>
              <a:t>Его на север провожали; </a:t>
            </a:r>
            <a:endParaRPr lang="cs-CZ" dirty="0" smtClean="0"/>
          </a:p>
          <a:p>
            <a:pPr>
              <a:buNone/>
            </a:pPr>
            <a:r>
              <a:rPr lang="ru-RU" dirty="0" smtClean="0"/>
              <a:t>И скалы тесною толпой, </a:t>
            </a:r>
            <a:endParaRPr lang="cs-CZ" dirty="0" smtClean="0"/>
          </a:p>
          <a:p>
            <a:pPr>
              <a:buNone/>
            </a:pPr>
            <a:r>
              <a:rPr lang="ru-RU" dirty="0" smtClean="0"/>
              <a:t>Таинственной дремоты полны,</a:t>
            </a:r>
            <a:endParaRPr lang="cs-CZ" dirty="0" smtClean="0"/>
          </a:p>
          <a:p>
            <a:pPr>
              <a:buNone/>
            </a:pPr>
            <a:endParaRPr lang="cs-CZ" dirty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ru-RU" dirty="0" smtClean="0"/>
              <a:t>И перед ним иной картины Красы живы</a:t>
            </a:r>
            <a:endParaRPr lang="cs-CZ" dirty="0" smtClean="0"/>
          </a:p>
          <a:p>
            <a:pPr>
              <a:buNone/>
            </a:pPr>
            <a:r>
              <a:rPr lang="ru-RU" dirty="0" smtClean="0"/>
              <a:t>расцвели:</a:t>
            </a:r>
            <a:endParaRPr lang="cs-CZ" dirty="0" smtClean="0"/>
          </a:p>
          <a:p>
            <a:pPr>
              <a:buNone/>
            </a:pPr>
            <a:r>
              <a:rPr lang="ru-RU" dirty="0" smtClean="0"/>
              <a:t>Роскошной Грузии долины </a:t>
            </a:r>
            <a:endParaRPr lang="cs-CZ" dirty="0" smtClean="0"/>
          </a:p>
          <a:p>
            <a:pPr>
              <a:buNone/>
            </a:pPr>
            <a:r>
              <a:rPr lang="ru-RU" dirty="0" smtClean="0"/>
              <a:t>Ковром раскинулись вдали; </a:t>
            </a:r>
            <a:endParaRPr lang="cs-CZ" dirty="0" smtClean="0"/>
          </a:p>
          <a:p>
            <a:pPr>
              <a:buNone/>
            </a:pPr>
            <a:r>
              <a:rPr lang="ru-RU" dirty="0" smtClean="0"/>
              <a:t>Счастливый, пышный край земли!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2"/>
          </p:nvPr>
        </p:nvSpPr>
        <p:spPr>
          <a:xfrm>
            <a:off x="4355976" y="3356992"/>
            <a:ext cx="4343400" cy="3312368"/>
          </a:xfrm>
        </p:spPr>
        <p:txBody>
          <a:bodyPr>
            <a:noAutofit/>
          </a:bodyPr>
          <a:lstStyle/>
          <a:p>
            <a:r>
              <a:rPr lang="ru-RU" dirty="0" smtClean="0"/>
              <a:t>Главный герой - павший ангел</a:t>
            </a:r>
            <a:r>
              <a:rPr lang="cs-CZ" dirty="0" smtClean="0"/>
              <a:t>, </a:t>
            </a:r>
            <a:r>
              <a:rPr lang="ru-RU" dirty="0" smtClean="0"/>
              <a:t>вспоминает когда хотел любить, когда всё было красивое</a:t>
            </a:r>
            <a:endParaRPr lang="cs-CZ" dirty="0" smtClean="0"/>
          </a:p>
          <a:p>
            <a:r>
              <a:rPr lang="ru-RU" dirty="0" smtClean="0"/>
              <a:t>Летает над красивой землей, всё презирает</a:t>
            </a:r>
            <a:endParaRPr lang="cs-CZ" dirty="0"/>
          </a:p>
        </p:txBody>
      </p:sp>
      <p:pic>
        <p:nvPicPr>
          <p:cNvPr id="6" name="Obrázek 5" descr="View_on_Caucasu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181872" y="188640"/>
            <a:ext cx="4962128" cy="32175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67544" y="1484784"/>
            <a:ext cx="5050904" cy="4752528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b="1" dirty="0" smtClean="0"/>
              <a:t>И Демон видел... На мгновенье</a:t>
            </a:r>
            <a:endParaRPr lang="cs-CZ" b="1" dirty="0" smtClean="0"/>
          </a:p>
          <a:p>
            <a:pPr>
              <a:buNone/>
            </a:pPr>
            <a:r>
              <a:rPr lang="ru-RU" b="1" dirty="0" smtClean="0"/>
              <a:t>Неизъяснимое волненье</a:t>
            </a:r>
            <a:endParaRPr lang="cs-CZ" b="1" dirty="0" smtClean="0"/>
          </a:p>
          <a:p>
            <a:pPr>
              <a:buNone/>
            </a:pPr>
            <a:r>
              <a:rPr lang="ru-RU" b="1" dirty="0" smtClean="0"/>
              <a:t> В себе почувствовал он вдруг.</a:t>
            </a:r>
            <a:endParaRPr lang="cs-CZ" b="1" dirty="0" smtClean="0"/>
          </a:p>
          <a:p>
            <a:pPr>
              <a:buNone/>
            </a:pPr>
            <a:r>
              <a:rPr lang="ru-RU" b="1" dirty="0" smtClean="0"/>
              <a:t>Немой души его пустыню</a:t>
            </a:r>
            <a:endParaRPr lang="cs-CZ" b="1" dirty="0" smtClean="0"/>
          </a:p>
          <a:p>
            <a:pPr>
              <a:buNone/>
            </a:pPr>
            <a:r>
              <a:rPr lang="ru-RU" b="1" dirty="0" smtClean="0"/>
              <a:t>Наполнил благодатный звук</a:t>
            </a:r>
            <a:endParaRPr lang="cs-CZ" b="1" dirty="0" smtClean="0"/>
          </a:p>
          <a:p>
            <a:pPr>
              <a:buNone/>
            </a:pPr>
            <a:r>
              <a:rPr lang="ru-RU" b="1" dirty="0" smtClean="0"/>
              <a:t>И вновь постигнул он святыню</a:t>
            </a:r>
            <a:endParaRPr lang="cs-CZ" b="1" dirty="0" smtClean="0"/>
          </a:p>
          <a:p>
            <a:pPr>
              <a:buNone/>
            </a:pPr>
            <a:r>
              <a:rPr lang="ru-RU" b="1" dirty="0" smtClean="0"/>
              <a:t>Любви, добра и красоты!..</a:t>
            </a:r>
            <a:endParaRPr lang="cs-CZ" b="1" dirty="0" smtClean="0"/>
          </a:p>
          <a:p>
            <a:pPr>
              <a:buNone/>
            </a:pPr>
            <a:endParaRPr lang="cs-CZ" dirty="0"/>
          </a:p>
          <a:p>
            <a:pPr>
              <a:buNone/>
            </a:pPr>
            <a:r>
              <a:rPr lang="ru-RU" dirty="0" smtClean="0"/>
              <a:t>И дикий крик и стон глухой</a:t>
            </a:r>
            <a:endParaRPr lang="cs-CZ" dirty="0" smtClean="0"/>
          </a:p>
          <a:p>
            <a:pPr>
              <a:buNone/>
            </a:pPr>
            <a:r>
              <a:rPr lang="ru-RU" dirty="0" smtClean="0"/>
              <a:t>Промчались в глубине долины –</a:t>
            </a:r>
            <a:endParaRPr lang="cs-CZ" dirty="0" smtClean="0"/>
          </a:p>
          <a:p>
            <a:pPr>
              <a:buNone/>
            </a:pPr>
            <a:r>
              <a:rPr lang="ru-RU" dirty="0" smtClean="0"/>
              <a:t>Недолго продолжался бой:</a:t>
            </a:r>
            <a:endParaRPr lang="cs-CZ" dirty="0" smtClean="0"/>
          </a:p>
          <a:p>
            <a:pPr>
              <a:buNone/>
            </a:pPr>
            <a:r>
              <a:rPr lang="ru-RU" dirty="0" smtClean="0"/>
              <a:t>Бежали робкие грузины!</a:t>
            </a: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ru-RU" dirty="0" smtClean="0"/>
              <a:t>Невеста, взор твой ожидал: </a:t>
            </a:r>
            <a:endParaRPr lang="cs-CZ" dirty="0" smtClean="0"/>
          </a:p>
          <a:p>
            <a:pPr>
              <a:buNone/>
            </a:pPr>
            <a:r>
              <a:rPr lang="ru-RU" dirty="0" smtClean="0"/>
              <a:t>Сдержал он княжеское слово,</a:t>
            </a:r>
            <a:endParaRPr lang="cs-CZ" dirty="0" smtClean="0"/>
          </a:p>
          <a:p>
            <a:pPr>
              <a:buNone/>
            </a:pPr>
            <a:r>
              <a:rPr lang="ru-RU" dirty="0" smtClean="0"/>
              <a:t>На брачный пир он прискакал...</a:t>
            </a: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/>
          </a:p>
          <a:p>
            <a:pPr>
              <a:buNone/>
            </a:pP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220072" y="1600200"/>
            <a:ext cx="3466728" cy="4997152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/>
              <a:t>Вдруг увидел грузинскую княжну Тамару и она ему очень понравилась</a:t>
            </a:r>
            <a:endParaRPr lang="cs-CZ" dirty="0" smtClean="0"/>
          </a:p>
          <a:p>
            <a:endParaRPr lang="cs-CZ" dirty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её жених является препятствием и так Демон причинить его смерть</a:t>
            </a:r>
          </a:p>
          <a:p>
            <a:endParaRPr lang="cs-CZ" dirty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использование иронии -</a:t>
            </a:r>
            <a:r>
              <a:rPr lang="cs-CZ" dirty="0" smtClean="0"/>
              <a:t> </a:t>
            </a:r>
            <a:r>
              <a:rPr lang="ru-RU" dirty="0" smtClean="0"/>
              <a:t>жених мертвый но всё таки приезжает на лошади на свадьбу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 descr="vrubel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28600"/>
            <a:ext cx="9144000" cy="6400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762872" cy="4525963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/>
              <a:t>Слеза катится за слезой,</a:t>
            </a:r>
          </a:p>
          <a:p>
            <a:pPr>
              <a:buNone/>
            </a:pPr>
            <a:r>
              <a:rPr lang="ru-RU" dirty="0" smtClean="0"/>
              <a:t> Грудьвысоко и трудно дышит;</a:t>
            </a:r>
          </a:p>
          <a:p>
            <a:pPr>
              <a:buNone/>
            </a:pPr>
            <a:r>
              <a:rPr lang="ru-RU" dirty="0" smtClean="0"/>
              <a:t> И вот она как будто слышит</a:t>
            </a:r>
          </a:p>
          <a:p>
            <a:pPr>
              <a:buNone/>
            </a:pPr>
            <a:r>
              <a:rPr lang="ru-RU" dirty="0" smtClean="0"/>
              <a:t>Волшебный голос над собой: </a:t>
            </a:r>
          </a:p>
          <a:p>
            <a:pPr>
              <a:buNone/>
            </a:pPr>
            <a:r>
              <a:rPr lang="ru-RU" b="1" dirty="0" smtClean="0"/>
              <a:t>Не плачь, дитя! не плачь напрасно!</a:t>
            </a:r>
          </a:p>
          <a:p>
            <a:pPr>
              <a:buNone/>
            </a:pPr>
            <a:r>
              <a:rPr lang="ru-RU" b="1" dirty="0" smtClean="0"/>
              <a:t>Твоя слеза на труп безгласный</a:t>
            </a:r>
          </a:p>
          <a:p>
            <a:pPr>
              <a:buNone/>
            </a:pPr>
            <a:r>
              <a:rPr lang="ru-RU" b="1" dirty="0" smtClean="0"/>
              <a:t>Живой росой не упадет</a:t>
            </a:r>
            <a:endParaRPr lang="cs-CZ" b="1" dirty="0" smtClean="0"/>
          </a:p>
          <a:p>
            <a:endParaRPr lang="cs-CZ" dirty="0" smtClean="0"/>
          </a:p>
          <a:p>
            <a:pPr>
              <a:buNone/>
            </a:pPr>
            <a:r>
              <a:rPr lang="ru-RU" dirty="0" smtClean="0"/>
              <a:t>В ее груди; печаль, испуг, </a:t>
            </a:r>
          </a:p>
          <a:p>
            <a:pPr>
              <a:buNone/>
            </a:pPr>
            <a:r>
              <a:rPr lang="ru-RU" dirty="0" smtClean="0"/>
              <a:t>Восторга пыл - ничто в сравненье. </a:t>
            </a:r>
          </a:p>
          <a:p>
            <a:pPr>
              <a:buNone/>
            </a:pPr>
            <a:r>
              <a:rPr lang="ru-RU" b="1" dirty="0" smtClean="0"/>
              <a:t>Все чувства в ней кипели вдруг; </a:t>
            </a:r>
          </a:p>
          <a:p>
            <a:pPr>
              <a:buNone/>
            </a:pPr>
            <a:r>
              <a:rPr lang="ru-RU" b="1" dirty="0" smtClean="0"/>
              <a:t>Душа рвала свои оковы,</a:t>
            </a:r>
          </a:p>
          <a:p>
            <a:pPr>
              <a:buNone/>
            </a:pPr>
            <a:r>
              <a:rPr lang="ru-RU" b="1" dirty="0" smtClean="0"/>
              <a:t>Огонь по жилам пробегал,</a:t>
            </a:r>
          </a:p>
          <a:p>
            <a:pPr>
              <a:buNone/>
            </a:pPr>
            <a:r>
              <a:rPr lang="ru-RU" b="1" dirty="0" smtClean="0"/>
              <a:t>И этот голос чудно-новый,</a:t>
            </a:r>
            <a:endParaRPr lang="cs-CZ" b="1" dirty="0" smtClean="0"/>
          </a:p>
          <a:p>
            <a:pPr>
              <a:buNone/>
            </a:pP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364088" y="1600200"/>
            <a:ext cx="3322712" cy="4525963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Тамара плачет для своего любимого и в етом моменте Демон к ней первый раз приступает и успокаивает её</a:t>
            </a:r>
            <a:endParaRPr lang="cs-CZ" dirty="0" smtClean="0"/>
          </a:p>
          <a:p>
            <a:endParaRPr lang="cs-CZ" dirty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Тамара нервничает, ей снятся ужасные сны и всё время думает об етом голосе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b="1" dirty="0" smtClean="0"/>
              <a:t>Но и в монашеской одежде,</a:t>
            </a:r>
            <a:endParaRPr lang="cs-CZ" b="1" dirty="0" smtClean="0"/>
          </a:p>
          <a:p>
            <a:pPr>
              <a:buNone/>
            </a:pPr>
            <a:r>
              <a:rPr lang="ru-RU" b="1" dirty="0" smtClean="0"/>
              <a:t>Как под узорною парчой, </a:t>
            </a:r>
            <a:endParaRPr lang="cs-CZ" b="1" dirty="0" smtClean="0"/>
          </a:p>
          <a:p>
            <a:pPr>
              <a:buNone/>
            </a:pPr>
            <a:r>
              <a:rPr lang="ru-RU" b="1" dirty="0" smtClean="0"/>
              <a:t>Все беззаконною мечтой</a:t>
            </a:r>
            <a:endParaRPr lang="cs-CZ" b="1" dirty="0" smtClean="0"/>
          </a:p>
          <a:p>
            <a:pPr>
              <a:buNone/>
            </a:pPr>
            <a:r>
              <a:rPr lang="ru-RU" b="1" dirty="0" smtClean="0"/>
              <a:t>В ней сердце билося, как прежде.</a:t>
            </a:r>
            <a:r>
              <a:rPr lang="ru-RU" dirty="0" smtClean="0"/>
              <a:t> </a:t>
            </a:r>
            <a:endParaRPr lang="cs-CZ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Пред алтарем, при блеске свеч, </a:t>
            </a:r>
            <a:endParaRPr lang="cs-CZ" dirty="0" smtClean="0"/>
          </a:p>
          <a:p>
            <a:pPr>
              <a:buNone/>
            </a:pPr>
            <a:r>
              <a:rPr lang="ru-RU" dirty="0" smtClean="0"/>
              <a:t>В часы торжественного пенья,</a:t>
            </a:r>
            <a:endParaRPr lang="cs-CZ" dirty="0" smtClean="0"/>
          </a:p>
          <a:p>
            <a:pPr>
              <a:buNone/>
            </a:pPr>
            <a:r>
              <a:rPr lang="ru-RU" dirty="0" smtClean="0"/>
              <a:t>Знакомая, среди моленья, </a:t>
            </a:r>
            <a:endParaRPr lang="cs-CZ" dirty="0" smtClean="0"/>
          </a:p>
          <a:p>
            <a:pPr>
              <a:buNone/>
            </a:pPr>
            <a:r>
              <a:rPr lang="ru-RU" dirty="0" smtClean="0"/>
              <a:t>Ей часто слышалася речь. </a:t>
            </a:r>
            <a:endParaRPr lang="cs-CZ" dirty="0" smtClean="0"/>
          </a:p>
          <a:p>
            <a:pPr>
              <a:buNone/>
            </a:pPr>
            <a:r>
              <a:rPr lang="ru-RU" dirty="0" smtClean="0"/>
              <a:t>Под сводом сумрачного храма</a:t>
            </a:r>
            <a:endParaRPr lang="cs-CZ" dirty="0" smtClean="0"/>
          </a:p>
          <a:p>
            <a:pPr>
              <a:buNone/>
            </a:pPr>
            <a:r>
              <a:rPr lang="ru-RU" dirty="0" smtClean="0"/>
              <a:t>Знакомый образ иногда </a:t>
            </a:r>
            <a:endParaRPr lang="cs-CZ" dirty="0" smtClean="0"/>
          </a:p>
          <a:p>
            <a:pPr>
              <a:buNone/>
            </a:pPr>
            <a:r>
              <a:rPr lang="ru-RU" dirty="0" smtClean="0"/>
              <a:t>Скользил без звука и следа</a:t>
            </a:r>
            <a:endParaRPr lang="cs-CZ" dirty="0" smtClean="0"/>
          </a:p>
          <a:p>
            <a:pPr>
              <a:buNone/>
            </a:pPr>
            <a:r>
              <a:rPr lang="ru-RU" dirty="0" smtClean="0"/>
              <a:t>В тумане легком фимиама; </a:t>
            </a:r>
            <a:endParaRPr lang="cs-CZ" dirty="0" smtClean="0"/>
          </a:p>
          <a:p>
            <a:pPr>
              <a:buNone/>
            </a:pPr>
            <a:r>
              <a:rPr lang="ru-RU" dirty="0" smtClean="0"/>
              <a:t>Сиял он тихо, как звезда; </a:t>
            </a:r>
            <a:endParaRPr lang="cs-CZ" dirty="0" smtClean="0"/>
          </a:p>
          <a:p>
            <a:pPr>
              <a:buNone/>
            </a:pPr>
            <a:r>
              <a:rPr lang="ru-RU" dirty="0" smtClean="0"/>
              <a:t>Манил и звал он... но - куда?.. 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Отец Тамары хочет что бы она вышла замуж, она лучше идёт в монастырь, там тоже не находит мира</a:t>
            </a:r>
            <a:endParaRPr lang="cs-CZ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Её сердце уже не так чистое, мечтает о любовнике, повсюду его ощущает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Демон её привлекает, она не знает куда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39552" y="1556792"/>
            <a:ext cx="483488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dirty="0" smtClean="0"/>
              <a:t>    </a:t>
            </a:r>
            <a:r>
              <a:rPr lang="ru-RU" b="1" dirty="0" smtClean="0"/>
              <a:t>Тамара часто у окна</a:t>
            </a:r>
          </a:p>
          <a:p>
            <a:pPr>
              <a:buNone/>
            </a:pPr>
            <a:r>
              <a:rPr lang="cs-CZ" b="1" dirty="0" smtClean="0"/>
              <a:t>    </a:t>
            </a:r>
            <a:r>
              <a:rPr lang="ru-RU" b="1" dirty="0" smtClean="0"/>
              <a:t>Сидит в раздумье одиноком </a:t>
            </a:r>
          </a:p>
          <a:p>
            <a:pPr>
              <a:buNone/>
            </a:pPr>
            <a:r>
              <a:rPr lang="cs-CZ" b="1" dirty="0" smtClean="0"/>
              <a:t>    </a:t>
            </a:r>
            <a:r>
              <a:rPr lang="ru-RU" b="1" dirty="0" smtClean="0"/>
              <a:t>И смотрит вдаль прилежным оком, </a:t>
            </a:r>
          </a:p>
          <a:p>
            <a:pPr>
              <a:buNone/>
            </a:pPr>
            <a:r>
              <a:rPr lang="cs-CZ" b="1" dirty="0" smtClean="0"/>
              <a:t>    </a:t>
            </a:r>
            <a:r>
              <a:rPr lang="ru-RU" b="1" dirty="0" smtClean="0"/>
              <a:t>И целый день, вздыхая, ждет...</a:t>
            </a:r>
            <a:endParaRPr lang="cs-CZ" b="1" dirty="0" smtClean="0"/>
          </a:p>
          <a:p>
            <a:pPr>
              <a:buNone/>
            </a:pPr>
            <a:r>
              <a:rPr lang="cs-CZ" b="1" dirty="0" smtClean="0"/>
              <a:t>    </a:t>
            </a:r>
            <a:r>
              <a:rPr lang="ru-RU" b="1" dirty="0" smtClean="0"/>
              <a:t>Ей кто-то шепчет: он придет!</a:t>
            </a:r>
            <a:endParaRPr lang="cs-CZ" b="1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220072" y="1600200"/>
            <a:ext cx="3466728" cy="4525963"/>
          </a:xfrm>
        </p:spPr>
        <p:txBody>
          <a:bodyPr>
            <a:normAutofit/>
          </a:bodyPr>
          <a:lstStyle/>
          <a:p>
            <a:r>
              <a:rPr lang="ru-RU" dirty="0" smtClean="0"/>
              <a:t>Тамара ничего не воспринимает, только смотрит из окна</a:t>
            </a:r>
            <a:endParaRPr lang="cs-CZ" dirty="0" smtClean="0"/>
          </a:p>
          <a:p>
            <a:r>
              <a:rPr lang="ru-RU" dirty="0" smtClean="0"/>
              <a:t>слышит шепот в голове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323528" y="1628800"/>
            <a:ext cx="4392488" cy="472440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b="1" dirty="0" smtClean="0"/>
              <a:t>И входит он, любить готовый, </a:t>
            </a:r>
            <a:endParaRPr lang="cs-CZ" b="1" dirty="0" smtClean="0"/>
          </a:p>
          <a:p>
            <a:pPr>
              <a:buNone/>
            </a:pPr>
            <a:r>
              <a:rPr lang="ru-RU" b="1" dirty="0" smtClean="0"/>
              <a:t>С душой, открытой для добра,</a:t>
            </a:r>
            <a:endParaRPr lang="cs-CZ" b="1" dirty="0" smtClean="0"/>
          </a:p>
          <a:p>
            <a:pPr>
              <a:buNone/>
            </a:pPr>
            <a:r>
              <a:rPr lang="ru-RU" b="1" dirty="0" smtClean="0"/>
              <a:t>И мыслит он, что жизни новой</a:t>
            </a:r>
            <a:endParaRPr lang="cs-CZ" b="1" dirty="0" smtClean="0"/>
          </a:p>
          <a:p>
            <a:pPr>
              <a:buNone/>
            </a:pPr>
            <a:r>
              <a:rPr lang="ru-RU" b="1" dirty="0" smtClean="0"/>
              <a:t>Пришла желанная пора...</a:t>
            </a:r>
            <a:endParaRPr lang="cs-CZ" b="1" dirty="0" smtClean="0"/>
          </a:p>
          <a:p>
            <a:endParaRPr lang="cs-CZ" dirty="0"/>
          </a:p>
          <a:p>
            <a:pPr>
              <a:buNone/>
            </a:pPr>
            <a:r>
              <a:rPr lang="ru-RU" b="1" dirty="0" smtClean="0"/>
              <a:t>Он входит, смотрит - перед ним</a:t>
            </a:r>
            <a:endParaRPr lang="cs-CZ" b="1" dirty="0" smtClean="0"/>
          </a:p>
          <a:p>
            <a:pPr>
              <a:buNone/>
            </a:pPr>
            <a:r>
              <a:rPr lang="ru-RU" b="1" dirty="0" smtClean="0"/>
              <a:t>Посланник рая, херувим, </a:t>
            </a:r>
          </a:p>
          <a:p>
            <a:pPr>
              <a:buNone/>
            </a:pPr>
            <a:r>
              <a:rPr lang="ru-RU" b="1" dirty="0" smtClean="0"/>
              <a:t>Хранитель грешницы прекрасной,</a:t>
            </a:r>
          </a:p>
          <a:p>
            <a:pPr>
              <a:buNone/>
            </a:pPr>
            <a:r>
              <a:rPr lang="ru-RU" b="1" dirty="0" smtClean="0"/>
              <a:t>Стоит с блистающим челомнная пора.</a:t>
            </a:r>
            <a:endParaRPr lang="cs-CZ" b="1" dirty="0" smtClean="0"/>
          </a:p>
          <a:p>
            <a:endParaRPr lang="cs-CZ" dirty="0" smtClean="0"/>
          </a:p>
          <a:p>
            <a:pPr>
              <a:buNone/>
            </a:pPr>
            <a:r>
              <a:rPr lang="ru-RU" b="1" dirty="0" smtClean="0"/>
              <a:t>Она моя! - сказал он грозно,-</a:t>
            </a:r>
            <a:endParaRPr lang="cs-CZ" b="1" dirty="0" smtClean="0"/>
          </a:p>
          <a:p>
            <a:pPr>
              <a:buNone/>
            </a:pPr>
            <a:r>
              <a:rPr lang="ru-RU" b="1" dirty="0" smtClean="0"/>
              <a:t>Оставь ее, она моя! </a:t>
            </a:r>
          </a:p>
          <a:p>
            <a:pPr>
              <a:buNone/>
            </a:pPr>
            <a:r>
              <a:rPr lang="ru-RU" b="1" dirty="0" smtClean="0"/>
              <a:t>Явился ты,защитник, поздно, </a:t>
            </a:r>
          </a:p>
          <a:p>
            <a:pPr>
              <a:buNone/>
            </a:pPr>
            <a:r>
              <a:rPr lang="ru-RU" b="1" dirty="0" smtClean="0"/>
              <a:t>И ей, как мне, ты не судья.</a:t>
            </a:r>
            <a:endParaRPr lang="cs-CZ" b="1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Демон приходит к Тамаре, открытый для добра, приготовен любить</a:t>
            </a:r>
          </a:p>
          <a:p>
            <a:pPr>
              <a:buNone/>
            </a:pPr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Он видит препятствие, ангела спасителя, который его загонят, Демон показывет свою силу и ангел улетит</a:t>
            </a:r>
            <a:endParaRPr lang="cs-CZ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sta">
  <a:themeElements>
    <a:clrScheme name="Cesta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Cesta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Cesta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369</TotalTime>
  <Words>882</Words>
  <Application>Microsoft Office PowerPoint</Application>
  <PresentationFormat>Předvádění na obrazovce (4:3)</PresentationFormat>
  <Paragraphs>179</Paragraphs>
  <Slides>14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5" baseType="lpstr">
      <vt:lpstr>Cesta</vt:lpstr>
      <vt:lpstr> Демон</vt:lpstr>
      <vt:lpstr>Поэма Демон</vt:lpstr>
      <vt:lpstr>Содержание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Спасибо за внимание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Lenka</dc:creator>
  <cp:lastModifiedBy>Malenova</cp:lastModifiedBy>
  <cp:revision>48</cp:revision>
  <dcterms:created xsi:type="dcterms:W3CDTF">2013-11-23T10:50:08Z</dcterms:created>
  <dcterms:modified xsi:type="dcterms:W3CDTF">2013-12-13T15:11:25Z</dcterms:modified>
</cp:coreProperties>
</file>