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FBAE473-1303-4E47-B35F-C1B9BA936597}" type="datetimeFigureOut">
              <a:rPr lang="cs-CZ" smtClean="0"/>
              <a:t>7.11.2013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12B32CF-48C1-4429-8ACF-E4A393AE886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BAE473-1303-4E47-B35F-C1B9BA936597}" type="datetimeFigureOut">
              <a:rPr lang="cs-CZ" smtClean="0"/>
              <a:t>7.11.2013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2B32CF-48C1-4429-8ACF-E4A393AE886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FBAE473-1303-4E47-B35F-C1B9BA936597}" type="datetimeFigureOut">
              <a:rPr lang="cs-CZ" smtClean="0"/>
              <a:t>7.11.2013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12B32CF-48C1-4429-8ACF-E4A393AE886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BAE473-1303-4E47-B35F-C1B9BA936597}" type="datetimeFigureOut">
              <a:rPr lang="cs-CZ" smtClean="0"/>
              <a:t>7.11.2013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2B32CF-48C1-4429-8ACF-E4A393AE886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FBAE473-1303-4E47-B35F-C1B9BA936597}" type="datetimeFigureOut">
              <a:rPr lang="cs-CZ" smtClean="0"/>
              <a:t>7.11.2013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12B32CF-48C1-4429-8ACF-E4A393AE886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BAE473-1303-4E47-B35F-C1B9BA936597}" type="datetimeFigureOut">
              <a:rPr lang="cs-CZ" smtClean="0"/>
              <a:t>7.11.2013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2B32CF-48C1-4429-8ACF-E4A393AE886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BAE473-1303-4E47-B35F-C1B9BA936597}" type="datetimeFigureOut">
              <a:rPr lang="cs-CZ" smtClean="0"/>
              <a:t>7.11.2013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2B32CF-48C1-4429-8ACF-E4A393AE886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BAE473-1303-4E47-B35F-C1B9BA936597}" type="datetimeFigureOut">
              <a:rPr lang="cs-CZ" smtClean="0"/>
              <a:t>7.11.2013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2B32CF-48C1-4429-8ACF-E4A393AE886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FBAE473-1303-4E47-B35F-C1B9BA936597}" type="datetimeFigureOut">
              <a:rPr lang="cs-CZ" smtClean="0"/>
              <a:t>7.11.2013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2B32CF-48C1-4429-8ACF-E4A393AE886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BAE473-1303-4E47-B35F-C1B9BA936597}" type="datetimeFigureOut">
              <a:rPr lang="cs-CZ" smtClean="0"/>
              <a:t>7.11.2013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2B32CF-48C1-4429-8ACF-E4A393AE886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BAE473-1303-4E47-B35F-C1B9BA936597}" type="datetimeFigureOut">
              <a:rPr lang="cs-CZ" smtClean="0"/>
              <a:t>7.11.2013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2B32CF-48C1-4429-8ACF-E4A393AE886A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FBAE473-1303-4E47-B35F-C1B9BA936597}" type="datetimeFigureOut">
              <a:rPr lang="cs-CZ" smtClean="0"/>
              <a:t>7.11.2013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12B32CF-48C1-4429-8ACF-E4A393AE886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728191"/>
          </a:xfrm>
        </p:spPr>
        <p:txBody>
          <a:bodyPr/>
          <a:lstStyle/>
          <a:p>
            <a:r>
              <a:rPr lang="ru-RU" dirty="0" smtClean="0"/>
              <a:t>Иосиф Александрович Бродский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Monika </a:t>
            </a:r>
            <a:r>
              <a:rPr lang="cs-CZ" dirty="0" err="1" smtClean="0"/>
              <a:t>Vagrčková</a:t>
            </a:r>
            <a:endParaRPr lang="cs-CZ" dirty="0" smtClean="0"/>
          </a:p>
          <a:p>
            <a:r>
              <a:rPr lang="cs-CZ" dirty="0" smtClean="0"/>
              <a:t>318842</a:t>
            </a:r>
            <a:endParaRPr lang="cs-CZ" dirty="0"/>
          </a:p>
        </p:txBody>
      </p:sp>
      <p:pic>
        <p:nvPicPr>
          <p:cNvPr id="4" name="Obrázek 3" descr="stažený soub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573524"/>
            <a:ext cx="4896544" cy="428447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Иосиф Бродский</a:t>
            </a:r>
            <a:endParaRPr lang="cs-CZ" dirty="0"/>
          </a:p>
        </p:txBody>
      </p:sp>
      <p:pic>
        <p:nvPicPr>
          <p:cNvPr id="5" name="Zástupný symbol pro obsah 4" descr="images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772816"/>
            <a:ext cx="3459746" cy="4536504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Известный по</a:t>
            </a:r>
            <a:r>
              <a:rPr lang="cs-CZ" sz="2400" dirty="0" smtClean="0"/>
              <a:t>э</a:t>
            </a:r>
            <a:r>
              <a:rPr lang="ru-RU" sz="2400" dirty="0" smtClean="0"/>
              <a:t>т, </a:t>
            </a:r>
            <a:r>
              <a:rPr lang="cs-CZ" sz="2400" dirty="0" smtClean="0"/>
              <a:t>э</a:t>
            </a:r>
            <a:r>
              <a:rPr lang="ru-RU" sz="2400" dirty="0" smtClean="0"/>
              <a:t>ссеист и переводчик, лауреат Нобелевской премии</a:t>
            </a:r>
          </a:p>
          <a:p>
            <a:r>
              <a:rPr lang="ru-RU" sz="2400" dirty="0" smtClean="0"/>
              <a:t>Работал например кочегаром, матросом или санитаром, и при </a:t>
            </a:r>
            <a:r>
              <a:rPr lang="cs-CZ" sz="2400" dirty="0" smtClean="0"/>
              <a:t>э</a:t>
            </a:r>
            <a:r>
              <a:rPr lang="ru-RU" sz="2400" dirty="0" smtClean="0"/>
              <a:t>том занимался самообразованием</a:t>
            </a:r>
            <a:endParaRPr lang="cs-CZ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Иосиф Бродский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 рубеже 50-60-х годов он сближается с кружком по</a:t>
            </a:r>
            <a:r>
              <a:rPr lang="cs-CZ" dirty="0" smtClean="0"/>
              <a:t>э</a:t>
            </a:r>
            <a:r>
              <a:rPr lang="ru-RU" dirty="0" smtClean="0"/>
              <a:t>тов вокруг Анны Ахматовой.</a:t>
            </a:r>
          </a:p>
          <a:p>
            <a:r>
              <a:rPr lang="ru-RU" dirty="0" smtClean="0"/>
              <a:t>В первых стихах появляются мотивы тоски, пустоты, безмолвия.</a:t>
            </a:r>
          </a:p>
          <a:p>
            <a:r>
              <a:rPr lang="ru-RU" b="1" dirty="0" smtClean="0"/>
              <a:t>Рождественский романс </a:t>
            </a:r>
            <a:r>
              <a:rPr lang="ru-RU" dirty="0" smtClean="0"/>
              <a:t>– тотальная </a:t>
            </a:r>
            <a:r>
              <a:rPr lang="cs-CZ" dirty="0" smtClean="0"/>
              <a:t>э</a:t>
            </a:r>
            <a:r>
              <a:rPr lang="ru-RU" dirty="0" smtClean="0"/>
              <a:t>кзистенциональная тоска</a:t>
            </a:r>
          </a:p>
          <a:p>
            <a:r>
              <a:rPr lang="ru-RU" dirty="0" smtClean="0"/>
              <a:t>Его лирика содержит много описательных и изобразительных </a:t>
            </a:r>
            <a:r>
              <a:rPr lang="cs-CZ" dirty="0" smtClean="0"/>
              <a:t>э</a:t>
            </a:r>
            <a:r>
              <a:rPr lang="ru-RU" dirty="0" smtClean="0"/>
              <a:t>лементов и глубокое переживание одиночества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Иосиф Бродский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В половине 60-х его стихи уже широко известны в неофициальных кругах, но он должен зарабатывать на свою жизнь переводами а английского, польского и других языков (напр. Незвала)</a:t>
            </a:r>
            <a:endParaRPr lang="cs-CZ" sz="2400" dirty="0"/>
          </a:p>
        </p:txBody>
      </p:sp>
      <p:pic>
        <p:nvPicPr>
          <p:cNvPr id="5" name="Zástupný symbol pro obsah 4" descr="images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32040" y="1700808"/>
            <a:ext cx="3897877" cy="5157192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Иосиф бродский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 1964 г. Бродский арестован и приговорен за тунеядство на высылку и к принудительному труду. </a:t>
            </a:r>
          </a:p>
          <a:p>
            <a:r>
              <a:rPr lang="ru-RU" dirty="0" smtClean="0"/>
              <a:t>Через полтора года его освободили в результате активных действий Ахматовой и других писателей – также зарубежных.</a:t>
            </a:r>
          </a:p>
          <a:p>
            <a:r>
              <a:rPr lang="ru-RU" dirty="0" smtClean="0"/>
              <a:t>1965 года был принят в профгруппу писателей при Ленинградском отделении Союза писателей СССР.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Иосиф бродский</a:t>
            </a:r>
            <a:endParaRPr lang="cs-CZ" dirty="0"/>
          </a:p>
        </p:txBody>
      </p:sp>
      <p:pic>
        <p:nvPicPr>
          <p:cNvPr id="5" name="Zástupný symbol pro obsah 4" descr="images (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916832"/>
            <a:ext cx="3199537" cy="4104456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400" dirty="0" smtClean="0"/>
              <a:t>В США  вышли книги:</a:t>
            </a:r>
          </a:p>
          <a:p>
            <a:r>
              <a:rPr lang="ru-RU" sz="2400" dirty="0" smtClean="0"/>
              <a:t>Стихотворения и по</a:t>
            </a:r>
            <a:r>
              <a:rPr lang="cs-CZ" sz="2400" dirty="0" smtClean="0"/>
              <a:t>э</a:t>
            </a:r>
            <a:r>
              <a:rPr lang="ru-RU" sz="2400" dirty="0" smtClean="0"/>
              <a:t>мы</a:t>
            </a:r>
          </a:p>
          <a:p>
            <a:r>
              <a:rPr lang="ru-RU" sz="2400" dirty="0" smtClean="0"/>
              <a:t>Остановка в пустыне</a:t>
            </a:r>
          </a:p>
          <a:p>
            <a:r>
              <a:rPr lang="ru-RU" sz="2400" dirty="0" smtClean="0"/>
              <a:t>Письмо генералу з</a:t>
            </a:r>
          </a:p>
          <a:p>
            <a:r>
              <a:rPr lang="ru-RU" sz="2400" dirty="0" smtClean="0"/>
              <a:t>Часть речи</a:t>
            </a:r>
          </a:p>
          <a:p>
            <a:r>
              <a:rPr lang="ru-RU" sz="2400" dirty="0" smtClean="0"/>
              <a:t>Конец прекрасной </a:t>
            </a:r>
            <a:r>
              <a:rPr lang="cs-CZ" sz="2400" dirty="0" smtClean="0"/>
              <a:t>э</a:t>
            </a:r>
            <a:r>
              <a:rPr lang="ru-RU" sz="2400" dirty="0" smtClean="0"/>
              <a:t>похи</a:t>
            </a:r>
          </a:p>
          <a:p>
            <a:r>
              <a:rPr lang="ru-RU" sz="2400" dirty="0" smtClean="0"/>
              <a:t>Римские </a:t>
            </a:r>
            <a:r>
              <a:rPr lang="cs-CZ" sz="2400" dirty="0" smtClean="0"/>
              <a:t>э</a:t>
            </a:r>
            <a:r>
              <a:rPr lang="ru-RU" sz="2400" dirty="0" smtClean="0"/>
              <a:t>легии</a:t>
            </a:r>
          </a:p>
          <a:p>
            <a:r>
              <a:rPr lang="ru-RU" sz="2400" dirty="0" smtClean="0"/>
              <a:t>Новые стансы к Августе</a:t>
            </a:r>
          </a:p>
          <a:p>
            <a:r>
              <a:rPr lang="ru-RU" sz="2400" dirty="0" smtClean="0"/>
              <a:t>Мрамор</a:t>
            </a:r>
            <a:endParaRPr lang="cs-CZ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Иосиф бродский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Коренные темы:</a:t>
            </a:r>
          </a:p>
          <a:p>
            <a:r>
              <a:rPr lang="ru-RU" dirty="0" smtClean="0"/>
              <a:t>время, пространство, бог, жизнь, смерть, искусство, по</a:t>
            </a:r>
            <a:r>
              <a:rPr lang="cs-CZ" dirty="0" smtClean="0"/>
              <a:t>э</a:t>
            </a:r>
            <a:r>
              <a:rPr lang="ru-RU" dirty="0" smtClean="0"/>
              <a:t>зия, одиночество, болезнь, старение, разлука, части речи, творчество</a:t>
            </a:r>
          </a:p>
          <a:p>
            <a:r>
              <a:rPr lang="ru-RU" dirty="0" smtClean="0"/>
              <a:t>Много стихов о впечатлениях из его путешествий</a:t>
            </a:r>
          </a:p>
          <a:p>
            <a:r>
              <a:rPr lang="ru-RU" dirty="0" smtClean="0"/>
              <a:t>Другие связаны с антикой и ее философией</a:t>
            </a:r>
          </a:p>
          <a:p>
            <a:r>
              <a:rPr lang="ru-RU" dirty="0" smtClean="0"/>
              <a:t>Также некоторые произведения связаны с Ветхим и Новым Заветами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Иосиф бродский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400" dirty="0" smtClean="0"/>
              <a:t>1987 – Нобелевская премия</a:t>
            </a:r>
          </a:p>
          <a:p>
            <a:r>
              <a:rPr lang="ru-RU" sz="2400" dirty="0" smtClean="0"/>
              <a:t>Бродский сравниван с Манделштамем</a:t>
            </a:r>
          </a:p>
          <a:p>
            <a:r>
              <a:rPr lang="ru-RU" sz="2400" dirty="0" smtClean="0"/>
              <a:t>Бродский обогатил и расширил потенциал русского стиха освоением богатств народно-разговорной, книжно-литературной, философской, естественно-научной, бытовой речи</a:t>
            </a:r>
            <a:endParaRPr lang="cs-CZ" sz="2400" dirty="0"/>
          </a:p>
        </p:txBody>
      </p:sp>
      <p:pic>
        <p:nvPicPr>
          <p:cNvPr id="5" name="Zástupný symbol pro obsah 4" descr="images (1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350542" y="1844824"/>
            <a:ext cx="4793458" cy="4464496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/>
              <a:t>Спасибо за внимание</a:t>
            </a:r>
            <a:endParaRPr lang="cs-CZ" sz="4800" dirty="0"/>
          </a:p>
        </p:txBody>
      </p:sp>
      <p:pic>
        <p:nvPicPr>
          <p:cNvPr id="4" name="Zástupný symbol pro obsah 3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51720" y="2060848"/>
            <a:ext cx="4320480" cy="432048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85</TotalTime>
  <Words>287</Words>
  <Application>Microsoft Office PowerPoint</Application>
  <PresentationFormat>Předvádění na obrazovce (4:3)</PresentationFormat>
  <Paragraphs>38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Bohatý</vt:lpstr>
      <vt:lpstr>Иосиф Александрович Бродский</vt:lpstr>
      <vt:lpstr>Иосиф Бродский</vt:lpstr>
      <vt:lpstr>Иосиф Бродский</vt:lpstr>
      <vt:lpstr>Иосиф Бродский</vt:lpstr>
      <vt:lpstr>Иосиф бродский</vt:lpstr>
      <vt:lpstr>Иосиф бродский</vt:lpstr>
      <vt:lpstr>Иосиф бродский</vt:lpstr>
      <vt:lpstr>Иосиф бродский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Иосиф Александрович Бродский</dc:title>
  <dc:creator>Monika</dc:creator>
  <cp:lastModifiedBy>Malenova</cp:lastModifiedBy>
  <cp:revision>31</cp:revision>
  <dcterms:created xsi:type="dcterms:W3CDTF">2013-10-21T16:31:15Z</dcterms:created>
  <dcterms:modified xsi:type="dcterms:W3CDTF">2013-11-07T13:49:13Z</dcterms:modified>
</cp:coreProperties>
</file>