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7" r:id="rId4"/>
    <p:sldId id="266" r:id="rId5"/>
    <p:sldId id="271" r:id="rId6"/>
    <p:sldId id="268" r:id="rId7"/>
    <p:sldId id="269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63C88-909B-4315-A7D0-87DBF14749A7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DB777-E703-4DA2-A49C-A1BC020E873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DA94DB-96D0-4AC2-8017-F585692492A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0/05/Ammonia-3D-balls-A.pn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//upload.wikimedia.org/wikipedia/commons/3/3e/Nitrogen_cycle_cs.sv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5400" dirty="0" smtClean="0">
                <a:solidFill>
                  <a:schemeClr val="bg1"/>
                </a:solidFill>
              </a:rPr>
              <a:t>Amoniak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63" y="3286125"/>
            <a:ext cx="8286750" cy="1752600"/>
          </a:xfrm>
        </p:spPr>
        <p:txBody>
          <a:bodyPr>
            <a:noAutofit/>
          </a:bodyPr>
          <a:lstStyle/>
          <a:p>
            <a:pPr marR="0" algn="l">
              <a:buFont typeface="Arial" charset="0"/>
              <a:buNone/>
            </a:pPr>
            <a:endParaRPr lang="cs-CZ" b="1" dirty="0" smtClean="0">
              <a:solidFill>
                <a:srgbClr val="01724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1556792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4800" b="1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cs-CZ" sz="4800" b="1" baseline="-25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8" y="3573016"/>
            <a:ext cx="87220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2400" b="1" i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jedovatý, bezbarvý, štiplavě páchnoucí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plyn</a:t>
            </a:r>
            <a:endParaRPr lang="cs-CZ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908720"/>
            <a:ext cx="892899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chemický vzorec amoniaku: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528" y="2708920"/>
            <a:ext cx="8820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Charakterizujte amoniak z hlediska skupenství a fyzikálních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vlastností: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529" y="4005064"/>
            <a:ext cx="87129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2400" b="1" i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lehčí než vzduch a při vdechování leptá a poškozuje sliznice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23528" y="5157192"/>
            <a:ext cx="37444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Obr. 1.: stavba molekuly amoniaku.</a:t>
            </a:r>
            <a:endParaRPr lang="cs-CZ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Soubor:Ammonia-3D-balls-A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4509120"/>
            <a:ext cx="3168352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8" y="1484784"/>
            <a:ext cx="872204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se vyrábí  přímým slučováním z prvků za vysoké teploty a při vysokém tlaku (400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C a 20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MPa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algn="ctr"/>
            <a:r>
              <a:rPr lang="cs-C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40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b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  3 H</a:t>
            </a:r>
            <a:r>
              <a:rPr lang="cs-CZ" sz="40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2 </a:t>
            </a:r>
            <a:r>
              <a:rPr lang="cs-C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40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3140968"/>
            <a:ext cx="892899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Je amoniak rozpustný ve vodě ?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528" y="980728"/>
            <a:ext cx="66247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amoniak vyrábí ? 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529" y="5661248"/>
            <a:ext cx="87129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Čpavek je technický název pro vodný roztok amoniaku (hydroxid amonný).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3528" y="3573016"/>
            <a:ext cx="8865369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se velmi dobře rozpouští ve vodě, přičemž vzniká roztok </a:t>
            </a: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tzv.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hydroxidu amonného:</a:t>
            </a:r>
          </a:p>
          <a:p>
            <a:pPr algn="ctr"/>
            <a:r>
              <a:rPr lang="cs-C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40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4000" b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  H</a:t>
            </a:r>
            <a:r>
              <a:rPr lang="cs-CZ" sz="40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cs-C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40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OH</a:t>
            </a:r>
            <a:endParaRPr lang="cs-CZ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75928" y="5229200"/>
            <a:ext cx="66247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čpavek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9" y="4005064"/>
            <a:ext cx="85689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 přírodě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se amoniak vyskytuje převážně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rozpuštěný ve vodě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tedy ve formě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amonných kationtů (NH</a:t>
            </a:r>
            <a:r>
              <a:rPr lang="cs-CZ" sz="2400" b="1" i="1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 baseline="48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908720"/>
            <a:ext cx="892899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Kde v přírodě se amoniak vyskytuje  a jak tam vzniká?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529" y="2348880"/>
            <a:ext cx="87129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Je součástí atmosféry některých planet (</a:t>
            </a:r>
            <a:r>
              <a:rPr lang="cs-CZ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Jupiter, Saturn, Uran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vyskytuje se ve vesmíru (</a:t>
            </a:r>
            <a:r>
              <a:rPr lang="cs-CZ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 mezihvězdném prostoru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3528" y="1412776"/>
            <a:ext cx="88653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Amoniak se uvolňuje bakteriálním rozkladem z organických zbytků (</a:t>
            </a:r>
            <a:r>
              <a:rPr lang="cs-CZ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výkaly, moč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3429000"/>
            <a:ext cx="892899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Jaký význam má amoniak v přírodě ?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23529" y="4941168"/>
            <a:ext cx="86409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Amonné ionty NH</a:t>
            </a:r>
            <a:r>
              <a:rPr lang="cs-CZ" sz="2400" b="1" i="1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 baseline="48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přijímají rostliny svými kořeny z půdy jako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nepostradatelný zdroj dusíku pro tvorbu bílkovin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323528" y="5805264"/>
            <a:ext cx="87933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Amoniak je tak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klíčovou sloučeninou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pro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koloběh dusíku v přírodě.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10" grpId="0"/>
      <p:bldP spid="13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bor:Nitrogen cycle cs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124744"/>
            <a:ext cx="8208912" cy="5256584"/>
          </a:xfrm>
          <a:prstGeom prst="rect">
            <a:avLst/>
          </a:prstGeom>
          <a:noFill/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467544" y="764704"/>
            <a:ext cx="69847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Obr. 2.: koloběh dusíku v přírodě</a:t>
            </a:r>
            <a:endParaRPr lang="cs-CZ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8" y="1268760"/>
            <a:ext cx="87220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se používá na výrobu umělých hnojiv, např.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(dusičnan amonný -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síran amonný - NH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SO4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764704"/>
            <a:ext cx="892899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příklady průmyslového využití amoniaku: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23528" y="2348880"/>
            <a:ext cx="88744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se používá jako chladicí látka (médium) do chladicích zařízení (např.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mrazicí boxy, chladničky, zimní stadiony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atd.).                                                                                          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23528" y="3356992"/>
            <a:ext cx="90268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se používá jako součást čisticích prostředků používaných v domácnosti (např. k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čištění skla, porcelánu, grilů pro odstraňování připečených nečistot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23529" y="4653136"/>
            <a:ext cx="84969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má antimikrobiální vlastnosti, proto se používá v potravinářském průmyslu k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desinfekci a konzervaci potravin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(označení E527).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3528" y="5949280"/>
            <a:ext cx="864934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se používá také jako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palivo v některých typech motorů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(např. raketové motory).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r>
              <a:rPr lang="cs-CZ" sz="2400" dirty="0" smtClean="0"/>
              <a:t>    </a:t>
            </a:r>
          </a:p>
          <a:p>
            <a:pPr>
              <a:buNone/>
            </a:pPr>
            <a:r>
              <a:rPr lang="cs-CZ" sz="2400" dirty="0" smtClean="0"/>
              <a:t>    </a:t>
            </a:r>
            <a:r>
              <a:rPr lang="en-US" sz="2400" dirty="0" err="1" smtClean="0"/>
              <a:t>Amoniak</a:t>
            </a:r>
            <a:r>
              <a:rPr lang="en-US" sz="2400" dirty="0" smtClean="0"/>
              <a:t>. In: </a:t>
            </a:r>
            <a:r>
              <a:rPr lang="en-US" sz="2400" i="1" dirty="0" smtClean="0"/>
              <a:t>Wikipedia: the free encyclopedia</a:t>
            </a:r>
            <a:r>
              <a:rPr lang="en-US" sz="2400" dirty="0" smtClean="0"/>
              <a:t> [online]. Creative Commons. San Francisco (CA): Wikimedia Foundation, 2001- [cit. 2013-01-26]. </a:t>
            </a:r>
            <a:r>
              <a:rPr lang="en-US" sz="2400" dirty="0" err="1" smtClean="0"/>
              <a:t>Dostupné</a:t>
            </a:r>
            <a:r>
              <a:rPr lang="en-US" sz="2400" dirty="0" smtClean="0"/>
              <a:t> z: http://cs.wikipedia.org/wiki/Amoniak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683568" y="3861048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dirty="0" smtClean="0"/>
              <a:t>ADAMKOVIČ, Emil, Věra HOFMANNOVÁ, Václav PUMPR, Tibor ŠRAMKO a Otto TOMEČEK. </a:t>
            </a:r>
            <a:r>
              <a:rPr lang="cs-CZ" sz="2400" i="1" dirty="0" smtClean="0"/>
              <a:t>Chemie pro 7. ročník základní školy</a:t>
            </a:r>
            <a:r>
              <a:rPr lang="cs-CZ" sz="2400" dirty="0" smtClean="0"/>
              <a:t>. Praha: Státní pedagogické nakladatelství, 1982.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r>
              <a:rPr lang="cs-CZ" sz="2400" dirty="0" smtClean="0"/>
              <a:t>    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67544" y="1124744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b="1" dirty="0" smtClean="0">
                <a:latin typeface="Constantia" pitchFamily="18" charset="0"/>
                <a:cs typeface="Times New Roman" pitchFamily="18" charset="0"/>
              </a:rPr>
              <a:t>Obr. 1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cs-CZ" sz="2400" dirty="0" smtClean="0"/>
              <a:t>MILLS, </a:t>
            </a:r>
            <a:r>
              <a:rPr lang="cs-CZ" sz="2400" dirty="0" err="1" smtClean="0"/>
              <a:t>Ben</a:t>
            </a:r>
            <a:r>
              <a:rPr lang="cs-CZ" sz="2400" dirty="0" smtClean="0"/>
              <a:t>. Soubor:</a:t>
            </a:r>
            <a:r>
              <a:rPr lang="cs-CZ" sz="2400" dirty="0" err="1" smtClean="0"/>
              <a:t>Ammonia</a:t>
            </a:r>
            <a:r>
              <a:rPr lang="cs-CZ" sz="2400" dirty="0" smtClean="0"/>
              <a:t>-3D-</a:t>
            </a:r>
            <a:r>
              <a:rPr lang="cs-CZ" sz="2400" dirty="0" err="1" smtClean="0"/>
              <a:t>balls</a:t>
            </a:r>
            <a:r>
              <a:rPr lang="cs-CZ" sz="2400" dirty="0" smtClean="0"/>
              <a:t>-A.</a:t>
            </a:r>
            <a:r>
              <a:rPr lang="cs-CZ" sz="2400" dirty="0" err="1" smtClean="0"/>
              <a:t>png</a:t>
            </a:r>
            <a:r>
              <a:rPr lang="cs-CZ" sz="2400" dirty="0" smtClean="0"/>
              <a:t>: </a:t>
            </a:r>
            <a:r>
              <a:rPr lang="cs-CZ" sz="2400" dirty="0" err="1" smtClean="0"/>
              <a:t>Ball</a:t>
            </a:r>
            <a:r>
              <a:rPr lang="cs-CZ" sz="2400" dirty="0" smtClean="0"/>
              <a:t>-</a:t>
            </a:r>
            <a:r>
              <a:rPr lang="cs-CZ" sz="2400" dirty="0" err="1" smtClean="0"/>
              <a:t>and</a:t>
            </a:r>
            <a:r>
              <a:rPr lang="cs-CZ" sz="2400" dirty="0" smtClean="0"/>
              <a:t>-</a:t>
            </a:r>
            <a:r>
              <a:rPr lang="cs-CZ" sz="2400" dirty="0" err="1" smtClean="0"/>
              <a:t>stick</a:t>
            </a:r>
            <a:r>
              <a:rPr lang="cs-CZ" sz="2400" dirty="0" smtClean="0"/>
              <a:t> model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ammonia</a:t>
            </a:r>
            <a:r>
              <a:rPr lang="cs-CZ" sz="2400" dirty="0" smtClean="0"/>
              <a:t> </a:t>
            </a:r>
            <a:r>
              <a:rPr lang="cs-CZ" sz="2400" dirty="0" err="1" smtClean="0"/>
              <a:t>molecule</a:t>
            </a:r>
            <a:r>
              <a:rPr lang="cs-CZ" sz="2400" dirty="0" smtClean="0"/>
              <a:t>, NH3.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2013-01-26]. Dostupné z: http://cs.wikipedia.org/wiki/Soubor:Ammonia-3D-balls-A.png</a:t>
            </a:r>
          </a:p>
        </p:txBody>
      </p:sp>
      <p:sp>
        <p:nvSpPr>
          <p:cNvPr id="7" name="Obdélník 6"/>
          <p:cNvSpPr/>
          <p:nvPr/>
        </p:nvSpPr>
        <p:spPr>
          <a:xfrm>
            <a:off x="539552" y="4221088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cs typeface="Times New Roman" pitchFamily="18" charset="0"/>
              </a:rPr>
              <a:t>Obr. 2.: </a:t>
            </a:r>
            <a:r>
              <a:rPr lang="cs-CZ" sz="2400" dirty="0" smtClean="0"/>
              <a:t>MAŇAS, Michal a </a:t>
            </a:r>
            <a:r>
              <a:rPr lang="cs-CZ" sz="2400" dirty="0" err="1" smtClean="0"/>
              <a:t>Johann</a:t>
            </a:r>
            <a:r>
              <a:rPr lang="cs-CZ" sz="2400" dirty="0" smtClean="0"/>
              <a:t> DRÉO. Soubor:</a:t>
            </a:r>
            <a:r>
              <a:rPr lang="cs-CZ" sz="2400" dirty="0" err="1" smtClean="0"/>
              <a:t>Nitrogen</a:t>
            </a:r>
            <a:r>
              <a:rPr lang="cs-CZ" sz="2400" dirty="0" smtClean="0"/>
              <a:t> </a:t>
            </a:r>
            <a:r>
              <a:rPr lang="cs-CZ" sz="2400" dirty="0" err="1" smtClean="0"/>
              <a:t>cycle</a:t>
            </a:r>
            <a:r>
              <a:rPr lang="cs-CZ" sz="2400" dirty="0" smtClean="0"/>
              <a:t> </a:t>
            </a:r>
            <a:r>
              <a:rPr lang="cs-CZ" sz="2400" dirty="0" err="1" smtClean="0"/>
              <a:t>cs.svg</a:t>
            </a:r>
            <a:r>
              <a:rPr lang="cs-CZ" sz="2400" dirty="0" smtClean="0"/>
              <a:t>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2013-01-26]. Dostupné z: http://cs.wikipedia.org/wiki/Soubor:Nitrogen_cycle_cs.svg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362</TotalTime>
  <Words>537</Words>
  <Application>Microsoft Office PowerPoint</Application>
  <PresentationFormat>Předvádění na obrazovce (4:3)</PresentationFormat>
  <Paragraphs>86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Amoniak 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Amoniak </dc:title>
  <dc:creator>Ptacek</dc:creator>
  <cp:lastModifiedBy>Ptacek</cp:lastModifiedBy>
  <cp:revision>35</cp:revision>
  <dcterms:created xsi:type="dcterms:W3CDTF">2013-01-22T11:10:31Z</dcterms:created>
  <dcterms:modified xsi:type="dcterms:W3CDTF">2013-11-30T12:37:38Z</dcterms:modified>
</cp:coreProperties>
</file>