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0DEEE-19ED-4E25-9E87-946E4ED70DE4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68217-13C5-4CAC-9C2D-7A3D371F0C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Viz rizika ,</a:t>
            </a:r>
            <a:r>
              <a:rPr lang="cs-CZ" baseline="0" dirty="0" smtClean="0"/>
              <a:t> jejich klasifikace, neúplná znalost a dynamika změn podmínek – změny plánů, dobré plánování je cestou ke snižování rizika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EB127-6619-4DCC-B15D-16FF25EEC2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A8ECD-C91B-4035-8E5F-BE9C360DC0E9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9F24-0419-4D55-A6A4-C4BFBC93A6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Plánování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rozhodující „</a:t>
            </a:r>
            <a:r>
              <a:rPr lang="cs-CZ" b="1" dirty="0" smtClean="0"/>
              <a:t>pružinou</a:t>
            </a:r>
            <a:r>
              <a:rPr lang="cs-CZ" dirty="0" smtClean="0"/>
              <a:t>“ podnikatelské aktivity</a:t>
            </a:r>
          </a:p>
          <a:p>
            <a:r>
              <a:rPr lang="cs-CZ" dirty="0" smtClean="0"/>
              <a:t>Je podstatným zdrojem podnikatelského </a:t>
            </a:r>
            <a:r>
              <a:rPr lang="cs-CZ" b="1" dirty="0" smtClean="0"/>
              <a:t>rizika</a:t>
            </a:r>
          </a:p>
          <a:p>
            <a:r>
              <a:rPr lang="cs-CZ" dirty="0" smtClean="0"/>
              <a:t>Je třeba mít o ní co nejvíce </a:t>
            </a:r>
            <a:r>
              <a:rPr lang="cs-CZ" b="1" dirty="0" smtClean="0"/>
              <a:t>informací </a:t>
            </a:r>
            <a:r>
              <a:rPr lang="cs-CZ" dirty="0" smtClean="0"/>
              <a:t>pro </a:t>
            </a:r>
            <a:r>
              <a:rPr lang="cs-CZ" b="1" dirty="0" smtClean="0"/>
              <a:t>strategické </a:t>
            </a:r>
            <a:r>
              <a:rPr lang="cs-CZ" dirty="0" smtClean="0"/>
              <a:t>i</a:t>
            </a:r>
            <a:r>
              <a:rPr lang="cs-CZ" b="1" dirty="0" smtClean="0"/>
              <a:t> taktické </a:t>
            </a:r>
            <a:r>
              <a:rPr lang="cs-CZ" dirty="0" smtClean="0"/>
              <a:t>rozhodování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Konkurence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Je  </a:t>
            </a:r>
            <a:r>
              <a:rPr lang="en-US" dirty="0" err="1" smtClean="0"/>
              <a:t>ovlivněna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Mírou</a:t>
            </a:r>
            <a:r>
              <a:rPr lang="en-US" dirty="0" smtClean="0"/>
              <a:t> </a:t>
            </a:r>
            <a:r>
              <a:rPr lang="en-US" dirty="0" err="1" smtClean="0"/>
              <a:t>rivality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konkurenty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odvětví</a:t>
            </a:r>
            <a:endParaRPr lang="en-US" dirty="0" smtClean="0"/>
          </a:p>
          <a:p>
            <a:r>
              <a:rPr lang="en-US" dirty="0" err="1" smtClean="0"/>
              <a:t>Možností</a:t>
            </a:r>
            <a:r>
              <a:rPr lang="en-US" dirty="0" smtClean="0"/>
              <a:t> </a:t>
            </a:r>
            <a:r>
              <a:rPr lang="en-US" dirty="0" err="1" smtClean="0"/>
              <a:t>vstupu</a:t>
            </a:r>
            <a:r>
              <a:rPr lang="en-US" dirty="0" smtClean="0"/>
              <a:t> </a:t>
            </a:r>
            <a:r>
              <a:rPr lang="en-US" dirty="0" err="1" smtClean="0"/>
              <a:t>nového</a:t>
            </a:r>
            <a:r>
              <a:rPr lang="en-US" dirty="0" smtClean="0"/>
              <a:t> </a:t>
            </a:r>
            <a:r>
              <a:rPr lang="en-US" dirty="0" err="1" smtClean="0"/>
              <a:t>konkurenta</a:t>
            </a:r>
            <a:endParaRPr lang="en-US" dirty="0" smtClean="0"/>
          </a:p>
          <a:p>
            <a:r>
              <a:rPr lang="en-US" dirty="0" err="1" smtClean="0"/>
              <a:t>Možností</a:t>
            </a:r>
            <a:r>
              <a:rPr lang="en-US" dirty="0" smtClean="0"/>
              <a:t> </a:t>
            </a:r>
            <a:r>
              <a:rPr lang="en-US" dirty="0" err="1" smtClean="0"/>
              <a:t>substituce</a:t>
            </a:r>
            <a:r>
              <a:rPr lang="en-US" dirty="0" smtClean="0"/>
              <a:t> </a:t>
            </a:r>
            <a:r>
              <a:rPr lang="en-US" dirty="0" err="1" smtClean="0"/>
              <a:t>dodávané</a:t>
            </a:r>
            <a:r>
              <a:rPr lang="en-US" dirty="0" smtClean="0"/>
              <a:t> </a:t>
            </a:r>
            <a:r>
              <a:rPr lang="en-US" dirty="0" err="1" smtClean="0"/>
              <a:t>produkce</a:t>
            </a:r>
            <a:endParaRPr lang="en-US" dirty="0" smtClean="0"/>
          </a:p>
          <a:p>
            <a:r>
              <a:rPr lang="en-US" dirty="0" err="1" smtClean="0"/>
              <a:t>Poziční</a:t>
            </a:r>
            <a:r>
              <a:rPr lang="en-US" dirty="0" smtClean="0"/>
              <a:t> </a:t>
            </a:r>
            <a:r>
              <a:rPr lang="en-US" dirty="0" err="1" smtClean="0"/>
              <a:t>silou</a:t>
            </a:r>
            <a:r>
              <a:rPr lang="en-US" dirty="0" smtClean="0"/>
              <a:t> a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 </a:t>
            </a:r>
            <a:r>
              <a:rPr lang="en-US" dirty="0" err="1" smtClean="0"/>
              <a:t>hlavních</a:t>
            </a:r>
            <a:r>
              <a:rPr lang="en-US" dirty="0" smtClean="0"/>
              <a:t> </a:t>
            </a:r>
            <a:r>
              <a:rPr lang="en-US" dirty="0" err="1" smtClean="0"/>
              <a:t>odběratelů</a:t>
            </a:r>
            <a:endParaRPr lang="en-US" dirty="0" smtClean="0"/>
          </a:p>
          <a:p>
            <a:r>
              <a:rPr lang="en-US" dirty="0" err="1" smtClean="0"/>
              <a:t>Poziční</a:t>
            </a:r>
            <a:r>
              <a:rPr lang="en-US" dirty="0" smtClean="0"/>
              <a:t> </a:t>
            </a:r>
            <a:r>
              <a:rPr lang="en-US" dirty="0" err="1" smtClean="0"/>
              <a:t>silou</a:t>
            </a:r>
            <a:r>
              <a:rPr lang="en-US" dirty="0" smtClean="0"/>
              <a:t> a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 </a:t>
            </a:r>
            <a:r>
              <a:rPr lang="en-US" dirty="0" err="1" smtClean="0"/>
              <a:t>hlavních</a:t>
            </a:r>
            <a:r>
              <a:rPr lang="en-US" dirty="0" smtClean="0"/>
              <a:t> </a:t>
            </a:r>
            <a:r>
              <a:rPr lang="en-US" dirty="0" err="1" smtClean="0"/>
              <a:t>dodavatelů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Vliv</a:t>
            </a:r>
            <a:r>
              <a:rPr lang="en-US" b="1" dirty="0" smtClean="0"/>
              <a:t> </a:t>
            </a:r>
            <a:r>
              <a:rPr lang="en-US" b="1" dirty="0" err="1" smtClean="0"/>
              <a:t>konkurence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strategické</a:t>
            </a:r>
            <a:r>
              <a:rPr lang="en-US" b="1" dirty="0" smtClean="0"/>
              <a:t> </a:t>
            </a:r>
            <a:r>
              <a:rPr lang="en-US" b="1" dirty="0" err="1" smtClean="0"/>
              <a:t>rozhodování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 </a:t>
            </a:r>
            <a:r>
              <a:rPr lang="en-US" dirty="0" err="1" smtClean="0"/>
              <a:t>strategické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r>
              <a:rPr lang="en-US" dirty="0" smtClean="0"/>
              <a:t> – </a:t>
            </a:r>
            <a:r>
              <a:rPr lang="en-US" dirty="0" err="1" smtClean="0"/>
              <a:t>informace</a:t>
            </a:r>
            <a:r>
              <a:rPr lang="en-US" dirty="0" smtClean="0"/>
              <a:t> o </a:t>
            </a:r>
            <a:r>
              <a:rPr lang="en-US" dirty="0" err="1" smtClean="0"/>
              <a:t>rozvoji</a:t>
            </a:r>
            <a:r>
              <a:rPr lang="en-US" dirty="0" smtClean="0"/>
              <a:t> </a:t>
            </a:r>
            <a:r>
              <a:rPr lang="en-US" dirty="0" err="1" smtClean="0"/>
              <a:t>potencionálních</a:t>
            </a:r>
            <a:r>
              <a:rPr lang="en-US" dirty="0" smtClean="0"/>
              <a:t> </a:t>
            </a:r>
            <a:r>
              <a:rPr lang="en-US" dirty="0" err="1" smtClean="0"/>
              <a:t>podnikatelských</a:t>
            </a:r>
            <a:r>
              <a:rPr lang="en-US" dirty="0" smtClean="0"/>
              <a:t> </a:t>
            </a:r>
            <a:r>
              <a:rPr lang="en-US" dirty="0" err="1" smtClean="0"/>
              <a:t>příležitostí</a:t>
            </a:r>
            <a:r>
              <a:rPr lang="en-US" dirty="0" smtClean="0"/>
              <a:t> a </a:t>
            </a:r>
            <a:r>
              <a:rPr lang="en-US" dirty="0" err="1" smtClean="0"/>
              <a:t>snaze</a:t>
            </a:r>
            <a:r>
              <a:rPr lang="en-US" dirty="0" smtClean="0"/>
              <a:t> </a:t>
            </a:r>
            <a:r>
              <a:rPr lang="en-US" dirty="0" err="1" smtClean="0"/>
              <a:t>konkurenčně</a:t>
            </a:r>
            <a:r>
              <a:rPr lang="en-US" dirty="0" smtClean="0"/>
              <a:t> </a:t>
            </a:r>
            <a:r>
              <a:rPr lang="en-US" dirty="0" err="1" smtClean="0"/>
              <a:t>významných</a:t>
            </a:r>
            <a:r>
              <a:rPr lang="en-US" dirty="0" smtClean="0"/>
              <a:t> </a:t>
            </a:r>
            <a:r>
              <a:rPr lang="en-US" dirty="0" err="1" smtClean="0"/>
              <a:t>partnerů</a:t>
            </a:r>
            <a:r>
              <a:rPr lang="en-US" dirty="0" smtClean="0"/>
              <a:t> </a:t>
            </a:r>
            <a:r>
              <a:rPr lang="en-US" dirty="0" err="1" smtClean="0"/>
              <a:t>participovat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nich</a:t>
            </a:r>
            <a:endParaRPr lang="en-US" dirty="0" smtClean="0"/>
          </a:p>
          <a:p>
            <a:r>
              <a:rPr lang="en-US" dirty="0" err="1" smtClean="0"/>
              <a:t>Tyto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err="1" smtClean="0"/>
              <a:t>budou</a:t>
            </a:r>
            <a:r>
              <a:rPr lang="en-US" dirty="0" smtClean="0"/>
              <a:t> </a:t>
            </a:r>
            <a:r>
              <a:rPr lang="en-US" dirty="0" err="1" smtClean="0"/>
              <a:t>východiskem</a:t>
            </a:r>
            <a:r>
              <a:rPr lang="en-US" dirty="0" smtClean="0"/>
              <a:t> pro </a:t>
            </a:r>
            <a:r>
              <a:rPr lang="en-US" dirty="0" err="1" smtClean="0"/>
              <a:t>rozhodnutí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“</a:t>
            </a:r>
            <a:r>
              <a:rPr lang="en-US" dirty="0" err="1" smtClean="0"/>
              <a:t>žít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konkurencí</a:t>
            </a:r>
            <a:r>
              <a:rPr lang="en-US" dirty="0" smtClean="0"/>
              <a:t>” – </a:t>
            </a:r>
            <a:r>
              <a:rPr lang="en-US" dirty="0" err="1" smtClean="0"/>
              <a:t>ignorovat</a:t>
            </a:r>
            <a:r>
              <a:rPr lang="en-US" dirty="0" smtClean="0"/>
              <a:t>, </a:t>
            </a:r>
            <a:r>
              <a:rPr lang="en-US" dirty="0" err="1" smtClean="0"/>
              <a:t>zápolit</a:t>
            </a:r>
            <a:r>
              <a:rPr lang="en-US" dirty="0" smtClean="0"/>
              <a:t>, </a:t>
            </a:r>
            <a:r>
              <a:rPr lang="en-US" dirty="0" err="1" smtClean="0"/>
              <a:t>vyhnout</a:t>
            </a:r>
            <a:r>
              <a:rPr lang="en-US" dirty="0" smtClean="0"/>
              <a:t> se, </a:t>
            </a:r>
            <a:r>
              <a:rPr lang="en-US" dirty="0" err="1" smtClean="0"/>
              <a:t>spojit</a:t>
            </a:r>
            <a:r>
              <a:rPr lang="en-US" dirty="0" smtClean="0"/>
              <a:t> se </a:t>
            </a:r>
            <a:r>
              <a:rPr lang="en-US" dirty="0" err="1" smtClean="0"/>
              <a:t>atd</a:t>
            </a:r>
            <a:r>
              <a:rPr lang="en-US" dirty="0" smtClean="0"/>
              <a:t>…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Vliv</a:t>
            </a:r>
            <a:r>
              <a:rPr lang="en-US" b="1" dirty="0" smtClean="0"/>
              <a:t> </a:t>
            </a:r>
            <a:r>
              <a:rPr lang="en-US" b="1" dirty="0" err="1" smtClean="0"/>
              <a:t>konkurence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/>
              <a:t>t</a:t>
            </a:r>
            <a:r>
              <a:rPr lang="en-US" b="1" dirty="0" err="1" smtClean="0"/>
              <a:t>aktické</a:t>
            </a:r>
            <a:r>
              <a:rPr lang="en-US" b="1" dirty="0" smtClean="0"/>
              <a:t> </a:t>
            </a:r>
            <a:r>
              <a:rPr lang="en-US" b="1" dirty="0" err="1" smtClean="0"/>
              <a:t>rozhodování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 </a:t>
            </a:r>
            <a:r>
              <a:rPr lang="en-US" dirty="0" err="1" smtClean="0"/>
              <a:t>taktické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r>
              <a:rPr lang="en-US" dirty="0" smtClean="0"/>
              <a:t>  - </a:t>
            </a:r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operativních</a:t>
            </a:r>
            <a:r>
              <a:rPr lang="en-US" dirty="0" smtClean="0"/>
              <a:t> </a:t>
            </a:r>
            <a:r>
              <a:rPr lang="en-US" dirty="0" err="1" smtClean="0"/>
              <a:t>marketingových</a:t>
            </a:r>
            <a:r>
              <a:rPr lang="en-US" dirty="0" smtClean="0"/>
              <a:t> </a:t>
            </a:r>
            <a:r>
              <a:rPr lang="en-US" dirty="0" err="1" smtClean="0"/>
              <a:t>příležitostech</a:t>
            </a:r>
            <a:r>
              <a:rPr lang="en-US" dirty="0" smtClean="0"/>
              <a:t> a </a:t>
            </a:r>
            <a:r>
              <a:rPr lang="en-US" dirty="0" err="1" smtClean="0"/>
              <a:t>hrozbách</a:t>
            </a:r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podstatě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4P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Následnost:</a:t>
            </a:r>
          </a:p>
          <a:p>
            <a:pPr>
              <a:buNone/>
            </a:pPr>
            <a:r>
              <a:rPr lang="cs-CZ" dirty="0" smtClean="0"/>
              <a:t>	Příležitost či potřeba stanovení cílů – zvážení předpokladů – vypracování scénářů možných plánů – výběr scénáře – dořešení návazností – plnění a jeho průběžné hodnocení – změny plánu – výsledné hodnocení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Dílčí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606</Words>
  <Application>Microsoft Office PowerPoint</Application>
  <PresentationFormat>Předvádění na obrazovce (4:3)</PresentationFormat>
  <Paragraphs>152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MANAGEMENT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Cíle základní(goal)</vt:lpstr>
      <vt:lpstr>Dílčí etapy</vt:lpstr>
      <vt:lpstr>Dílčí etapy</vt:lpstr>
      <vt:lpstr>SWOT</vt:lpstr>
      <vt:lpstr>Varianty soustavy cílů</vt:lpstr>
      <vt:lpstr>Příklady zájmů interních a externích skupin</vt:lpstr>
      <vt:lpstr>Soustava návazných plánů</vt:lpstr>
      <vt:lpstr>Konkurence</vt:lpstr>
      <vt:lpstr>Konkurence</vt:lpstr>
      <vt:lpstr>Vliv konkurence na strategické rozhodování</vt:lpstr>
      <vt:lpstr>Vliv konkurence na taktické rozhodování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3</cp:revision>
  <dcterms:created xsi:type="dcterms:W3CDTF">2013-10-16T10:42:28Z</dcterms:created>
  <dcterms:modified xsi:type="dcterms:W3CDTF">2013-10-19T11:28:48Z</dcterms:modified>
</cp:coreProperties>
</file>