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B540F-E284-4388-BCD8-6AE15C1FC5DC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1071563"/>
            <a:ext cx="9612313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endParaRPr lang="cs-CZ" altLang="cs-CZ" sz="2000" b="1" dirty="0"/>
          </a:p>
          <a:p>
            <a:pPr lvl="1"/>
            <a:r>
              <a:rPr lang="cs-CZ" altLang="cs-CZ" sz="2000" b="1" dirty="0"/>
              <a:t>Doména 					</a:t>
            </a:r>
            <a:r>
              <a:rPr lang="cs-CZ" altLang="cs-CZ" sz="2000" b="1" i="1" dirty="0" err="1"/>
              <a:t>Eukarya</a:t>
            </a:r>
            <a:endParaRPr lang="cs-CZ" altLang="cs-CZ" sz="2000" b="1" dirty="0"/>
          </a:p>
          <a:p>
            <a:pPr lvl="1"/>
            <a:r>
              <a:rPr lang="cs-CZ" altLang="cs-CZ" sz="2000" b="1" dirty="0"/>
              <a:t>Říše (</a:t>
            </a:r>
            <a:r>
              <a:rPr lang="cs-CZ" altLang="cs-CZ" sz="2000" b="1" dirty="0" err="1"/>
              <a:t>regnum</a:t>
            </a:r>
            <a:r>
              <a:rPr lang="cs-CZ" altLang="cs-CZ" sz="2000" b="1" dirty="0"/>
              <a:t>): 				</a:t>
            </a:r>
            <a:r>
              <a:rPr lang="cs-CZ" altLang="cs-CZ" sz="2000" b="1" i="1" dirty="0" err="1"/>
              <a:t>Plantae</a:t>
            </a:r>
            <a:endParaRPr lang="cs-CZ" altLang="cs-CZ" sz="2000" b="1" i="1" dirty="0"/>
          </a:p>
          <a:p>
            <a:pPr lvl="1"/>
            <a:r>
              <a:rPr lang="cs-CZ" altLang="cs-CZ" sz="2000" b="1" dirty="0"/>
              <a:t>Oddělení (</a:t>
            </a:r>
            <a:r>
              <a:rPr lang="cs-CZ" altLang="cs-CZ" sz="2000" b="1" dirty="0" err="1"/>
              <a:t>divisio</a:t>
            </a:r>
            <a:r>
              <a:rPr lang="cs-CZ" altLang="cs-CZ" sz="2000" b="1" dirty="0"/>
              <a:t>): –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phyta</a:t>
            </a:r>
            <a:r>
              <a:rPr lang="cs-CZ" altLang="cs-CZ" sz="2000" b="1" i="1" dirty="0"/>
              <a:t>  		</a:t>
            </a:r>
            <a:r>
              <a:rPr lang="cs-CZ" altLang="cs-CZ" sz="2000" b="1" i="1" dirty="0" smtClean="0"/>
              <a:t>	</a:t>
            </a:r>
            <a:r>
              <a:rPr lang="cs-CZ" altLang="cs-CZ" sz="2000" b="1" i="1" dirty="0" err="1" smtClean="0"/>
              <a:t>Magnoliophyta</a:t>
            </a:r>
            <a:endParaRPr lang="cs-CZ" altLang="cs-CZ" sz="2000" b="1" i="1" dirty="0"/>
          </a:p>
          <a:p>
            <a:pPr lvl="2"/>
            <a:r>
              <a:rPr lang="cs-CZ" altLang="cs-CZ" sz="2000" dirty="0"/>
              <a:t>	pododdělení (</a:t>
            </a:r>
            <a:r>
              <a:rPr lang="cs-CZ" altLang="cs-CZ" sz="2000" dirty="0" err="1"/>
              <a:t>subdivisio</a:t>
            </a:r>
            <a:r>
              <a:rPr lang="cs-CZ" altLang="cs-CZ" sz="2000" dirty="0"/>
              <a:t>): –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phytina</a:t>
            </a:r>
            <a:endParaRPr lang="cs-CZ" altLang="cs-CZ" sz="2000" dirty="0"/>
          </a:p>
          <a:p>
            <a:pPr lvl="1"/>
            <a:r>
              <a:rPr lang="cs-CZ" altLang="cs-CZ" sz="2000" b="1" dirty="0"/>
              <a:t>Třída (</a:t>
            </a:r>
            <a:r>
              <a:rPr lang="cs-CZ" altLang="cs-CZ" sz="2000" b="1" dirty="0" err="1"/>
              <a:t>classis</a:t>
            </a:r>
            <a:r>
              <a:rPr lang="cs-CZ" altLang="cs-CZ" sz="2000" b="1" dirty="0"/>
              <a:t>): –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opsida</a:t>
            </a:r>
            <a:r>
              <a:rPr lang="cs-CZ" altLang="cs-CZ" sz="2000" b="1" i="1" dirty="0"/>
              <a:t>			</a:t>
            </a:r>
            <a:r>
              <a:rPr lang="cs-CZ" altLang="cs-CZ" sz="2000" b="1" i="1" dirty="0" err="1"/>
              <a:t>Magnoliopsida</a:t>
            </a:r>
            <a:endParaRPr lang="cs-CZ" altLang="cs-CZ" sz="2000" b="1" dirty="0"/>
          </a:p>
          <a:p>
            <a:pPr lvl="1"/>
            <a:r>
              <a:rPr lang="cs-CZ" altLang="cs-CZ" sz="2000" dirty="0"/>
              <a:t>		podtřída (</a:t>
            </a:r>
            <a:r>
              <a:rPr lang="cs-CZ" altLang="cs-CZ" sz="2000" dirty="0" err="1"/>
              <a:t>subclassis</a:t>
            </a:r>
            <a:r>
              <a:rPr lang="cs-CZ" altLang="cs-CZ" sz="2000" dirty="0"/>
              <a:t>): –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idae</a:t>
            </a:r>
            <a:r>
              <a:rPr lang="cs-CZ" altLang="cs-CZ" sz="2000" b="1" i="1"/>
              <a:t>	</a:t>
            </a:r>
            <a:r>
              <a:rPr lang="cs-CZ" altLang="cs-CZ" sz="2000" i="1" smtClean="0"/>
              <a:t>Rosidae</a:t>
            </a:r>
            <a:endParaRPr lang="cs-CZ" altLang="cs-CZ" sz="2000" dirty="0"/>
          </a:p>
          <a:p>
            <a:pPr lvl="1"/>
            <a:r>
              <a:rPr lang="cs-CZ" altLang="cs-CZ" sz="2000" b="1" dirty="0"/>
              <a:t>Řád (ordo): –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ales</a:t>
            </a:r>
            <a:r>
              <a:rPr lang="cs-CZ" altLang="cs-CZ" sz="2000" b="1" i="1" dirty="0"/>
              <a:t> 				</a:t>
            </a:r>
            <a:r>
              <a:rPr lang="cs-CZ" altLang="cs-CZ" sz="2000" b="1" i="1" dirty="0" err="1"/>
              <a:t>Rosales</a:t>
            </a:r>
            <a:endParaRPr lang="cs-CZ" altLang="cs-CZ" sz="2000" b="1" i="1" dirty="0"/>
          </a:p>
          <a:p>
            <a:pPr lvl="2"/>
            <a:r>
              <a:rPr lang="cs-CZ" altLang="cs-CZ" sz="2000" dirty="0"/>
              <a:t>	nadřád (</a:t>
            </a:r>
            <a:r>
              <a:rPr lang="cs-CZ" altLang="cs-CZ" sz="2000" dirty="0" err="1"/>
              <a:t>superordo</a:t>
            </a:r>
            <a:r>
              <a:rPr lang="cs-CZ" altLang="cs-CZ" sz="2000" dirty="0"/>
              <a:t>): –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anae</a:t>
            </a:r>
            <a:endParaRPr lang="cs-CZ" altLang="cs-CZ" sz="2000" dirty="0"/>
          </a:p>
          <a:p>
            <a:pPr lvl="1"/>
            <a:r>
              <a:rPr lang="cs-CZ" altLang="cs-CZ" sz="2000" b="1" dirty="0"/>
              <a:t>Čeleď (</a:t>
            </a:r>
            <a:r>
              <a:rPr lang="cs-CZ" altLang="cs-CZ" sz="2000" b="1" dirty="0" err="1"/>
              <a:t>familia</a:t>
            </a:r>
            <a:r>
              <a:rPr lang="cs-CZ" altLang="cs-CZ" sz="2000" b="1" dirty="0"/>
              <a:t>): –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aceae</a:t>
            </a:r>
            <a:r>
              <a:rPr lang="cs-CZ" altLang="cs-CZ" sz="2000" b="1" i="1" dirty="0"/>
              <a:t>			</a:t>
            </a:r>
            <a:r>
              <a:rPr lang="cs-CZ" altLang="cs-CZ" sz="2000" b="1" i="1" dirty="0" err="1"/>
              <a:t>Fabaceae</a:t>
            </a:r>
            <a:endParaRPr lang="cs-CZ" altLang="cs-CZ" sz="2000" b="1" dirty="0"/>
          </a:p>
          <a:p>
            <a:pPr lvl="2"/>
            <a:r>
              <a:rPr lang="cs-CZ" altLang="cs-CZ" sz="2000" dirty="0"/>
              <a:t>	podčeleď (</a:t>
            </a:r>
            <a:r>
              <a:rPr lang="cs-CZ" altLang="cs-CZ" sz="2000" dirty="0" err="1"/>
              <a:t>subfamilia</a:t>
            </a:r>
            <a:r>
              <a:rPr lang="cs-CZ" altLang="cs-CZ" sz="2000" dirty="0"/>
              <a:t>): –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oideae</a:t>
            </a:r>
            <a:endParaRPr lang="cs-CZ" altLang="cs-CZ" sz="2000" dirty="0"/>
          </a:p>
          <a:p>
            <a:pPr lvl="1"/>
            <a:r>
              <a:rPr lang="cs-CZ" altLang="cs-CZ" sz="2000" b="1" dirty="0"/>
              <a:t>Rod – genus				</a:t>
            </a:r>
            <a:r>
              <a:rPr lang="cs-CZ" altLang="cs-CZ" sz="2000" b="1" dirty="0" smtClean="0"/>
              <a:t>	</a:t>
            </a:r>
            <a:r>
              <a:rPr lang="cs-CZ" altLang="cs-CZ" sz="2000" b="1" i="1" dirty="0" err="1" smtClean="0"/>
              <a:t>Trifolium</a:t>
            </a:r>
            <a:r>
              <a:rPr lang="cs-CZ" altLang="cs-CZ" sz="2000" b="1" i="1" dirty="0" smtClean="0"/>
              <a:t> </a:t>
            </a:r>
            <a:r>
              <a:rPr lang="cs-CZ" altLang="cs-CZ" sz="1600" b="1" i="1" dirty="0" smtClean="0"/>
              <a:t>(jetel)</a:t>
            </a:r>
            <a:endParaRPr lang="cs-CZ" altLang="cs-CZ" sz="1600" b="1" i="1" dirty="0"/>
          </a:p>
          <a:p>
            <a:pPr lvl="1"/>
            <a:r>
              <a:rPr lang="cs-CZ" altLang="cs-CZ" sz="2000" b="1" dirty="0"/>
              <a:t>Druh – species				</a:t>
            </a:r>
            <a:r>
              <a:rPr lang="cs-CZ" altLang="cs-CZ" sz="2000" b="1" i="1" dirty="0" err="1"/>
              <a:t>Trifolium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repens</a:t>
            </a:r>
            <a:r>
              <a:rPr lang="cs-CZ" altLang="cs-CZ" sz="2000" b="1" i="1" dirty="0"/>
              <a:t> </a:t>
            </a:r>
            <a:r>
              <a:rPr lang="cs-CZ" altLang="cs-CZ" sz="1600" b="1" i="1" dirty="0"/>
              <a:t>(jetel plazivý)</a:t>
            </a:r>
          </a:p>
          <a:p>
            <a:pPr lvl="2"/>
            <a:r>
              <a:rPr lang="cs-CZ" altLang="cs-CZ" sz="2000" dirty="0"/>
              <a:t>	</a:t>
            </a:r>
            <a:r>
              <a:rPr lang="cs-CZ" altLang="cs-CZ" sz="2000" dirty="0" smtClean="0"/>
              <a:t>poddruh (</a:t>
            </a:r>
            <a:r>
              <a:rPr lang="cs-CZ" altLang="cs-CZ" sz="2000" dirty="0" err="1" smtClean="0"/>
              <a:t>subspecies</a:t>
            </a:r>
            <a:r>
              <a:rPr lang="cs-CZ" altLang="cs-CZ" sz="2000" dirty="0" smtClean="0"/>
              <a:t>)</a:t>
            </a:r>
            <a:endParaRPr lang="cs-CZ" altLang="cs-CZ" sz="2000" dirty="0"/>
          </a:p>
          <a:p>
            <a:pPr lvl="2"/>
            <a:r>
              <a:rPr lang="cs-CZ" altLang="cs-CZ" sz="2000" dirty="0"/>
              <a:t>	</a:t>
            </a:r>
            <a:r>
              <a:rPr lang="cs-CZ" altLang="cs-CZ" sz="2000" dirty="0" smtClean="0"/>
              <a:t>varieta (</a:t>
            </a:r>
            <a:r>
              <a:rPr lang="cs-CZ" altLang="cs-CZ" sz="2000" dirty="0" err="1" smtClean="0"/>
              <a:t>varietas</a:t>
            </a:r>
            <a:r>
              <a:rPr lang="cs-CZ" altLang="cs-CZ" sz="2000" dirty="0" smtClean="0"/>
              <a:t>)</a:t>
            </a:r>
            <a:endParaRPr lang="cs-CZ" altLang="cs-CZ" sz="2000" dirty="0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611188" y="549275"/>
            <a:ext cx="82819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Klasifikační jednotky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Předvádění na obrazovce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Standard</dc:creator>
  <cp:lastModifiedBy>Standard</cp:lastModifiedBy>
  <cp:revision>1</cp:revision>
  <dcterms:created xsi:type="dcterms:W3CDTF">2014-10-01T07:02:35Z</dcterms:created>
  <dcterms:modified xsi:type="dcterms:W3CDTF">2014-10-01T07:04:28Z</dcterms:modified>
</cp:coreProperties>
</file>