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EAFCF3-F3F7-4D18-BBBE-CF648E4693FB}" type="datetimeFigureOut">
              <a:rPr lang="fr-FR" smtClean="0"/>
              <a:t>27/09/2014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433524F-7BAF-42CF-8DC5-852DA3D04D94}" type="slidenum">
              <a:rPr lang="fr-FR" smtClean="0"/>
              <a:t>‹#›</a:t>
            </a:fld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FCF3-F3F7-4D18-BBBE-CF648E4693FB}" type="datetimeFigureOut">
              <a:rPr lang="fr-FR" smtClean="0"/>
              <a:t>27/09/2014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524F-7BAF-42CF-8DC5-852DA3D04D94}" type="slidenum">
              <a:rPr lang="fr-FR" smtClean="0"/>
              <a:t>‹#›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FCF3-F3F7-4D18-BBBE-CF648E4693FB}" type="datetimeFigureOut">
              <a:rPr lang="fr-FR" smtClean="0"/>
              <a:t>27/09/2014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524F-7BAF-42CF-8DC5-852DA3D04D94}" type="slidenum">
              <a:rPr lang="fr-FR" smtClean="0"/>
              <a:t>‹#›</a:t>
            </a:fld>
            <a:endParaRPr lang="fr-F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FCF3-F3F7-4D18-BBBE-CF648E4693FB}" type="datetimeFigureOut">
              <a:rPr lang="fr-FR" smtClean="0"/>
              <a:t>27/09/2014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524F-7BAF-42CF-8DC5-852DA3D04D94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FCF3-F3F7-4D18-BBBE-CF648E4693FB}" type="datetimeFigureOut">
              <a:rPr lang="fr-FR" smtClean="0"/>
              <a:t>27/09/2014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524F-7BAF-42CF-8DC5-852DA3D04D94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FCF3-F3F7-4D18-BBBE-CF648E4693FB}" type="datetimeFigureOut">
              <a:rPr lang="fr-FR" smtClean="0"/>
              <a:t>27/09/2014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524F-7BAF-42CF-8DC5-852DA3D04D94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FCF3-F3F7-4D18-BBBE-CF648E4693FB}" type="datetimeFigureOut">
              <a:rPr lang="fr-FR" smtClean="0"/>
              <a:t>27/09/2014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524F-7BAF-42CF-8DC5-852DA3D04D94}" type="slidenum">
              <a:rPr lang="fr-FR" smtClean="0"/>
              <a:t>‹#›</a:t>
            </a:fld>
            <a:endParaRPr lang="fr-F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FCF3-F3F7-4D18-BBBE-CF648E4693FB}" type="datetimeFigureOut">
              <a:rPr lang="fr-FR" smtClean="0"/>
              <a:t>27/09/2014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524F-7BAF-42CF-8DC5-852DA3D04D94}" type="slidenum">
              <a:rPr lang="fr-FR" smtClean="0"/>
              <a:t>‹#›</a:t>
            </a:fld>
            <a:endParaRPr lang="fr-F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FCF3-F3F7-4D18-BBBE-CF648E4693FB}" type="datetimeFigureOut">
              <a:rPr lang="fr-FR" smtClean="0"/>
              <a:t>27/09/2014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524F-7BAF-42CF-8DC5-852DA3D04D9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FCF3-F3F7-4D18-BBBE-CF648E4693FB}" type="datetimeFigureOut">
              <a:rPr lang="fr-FR" smtClean="0"/>
              <a:t>27/09/2014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524F-7BAF-42CF-8DC5-852DA3D04D9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AFCF3-F3F7-4D18-BBBE-CF648E4693FB}" type="datetimeFigureOut">
              <a:rPr lang="fr-FR" smtClean="0"/>
              <a:t>27/09/2014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3524F-7BAF-42CF-8DC5-852DA3D04D9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8EAFCF3-F3F7-4D18-BBBE-CF648E4693FB}" type="datetimeFigureOut">
              <a:rPr lang="fr-FR" smtClean="0"/>
              <a:t>27/09/2014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433524F-7BAF-42CF-8DC5-852DA3D04D94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rancaisfacile.com/exercices/exercice-francais-2/exercice-francais-99198.ph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caisfacile.com/exercices/exercice-francais-2/exercice-francais-18305.php" TargetMode="External"/><Relationship Id="rId2" Type="http://schemas.openxmlformats.org/officeDocument/2006/relationships/hyperlink" Target="http://www.francaisfacile.com/exercices/exercice-francais-2/exercice-francais-27692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ancaisfacile.com/exercices/exercice-francais-2/exercice-francais-53635.php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one-gif.com/gif/personnages/familles/familles007.gif" TargetMode="External"/><Relationship Id="rId3" Type="http://schemas.openxmlformats.org/officeDocument/2006/relationships/hyperlink" Target="http://www.edu.xunta.es/espazoAbalar/sites/espazoAbalar/files/datos/1286267130/contido/contenido/oa01.html" TargetMode="External"/><Relationship Id="rId7" Type="http://schemas.openxmlformats.org/officeDocument/2006/relationships/image" Target="../media/image5.gif"/><Relationship Id="rId2" Type="http://schemas.openxmlformats.org/officeDocument/2006/relationships/hyperlink" Target="http://www.languageguide.org/french/vocabulary/famil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one-gif.com/gif/personnages/familles/familles003.gif" TargetMode="External"/><Relationship Id="rId11" Type="http://schemas.openxmlformats.org/officeDocument/2006/relationships/image" Target="../media/image7.gif"/><Relationship Id="rId5" Type="http://schemas.openxmlformats.org/officeDocument/2006/relationships/image" Target="../media/image4.gif"/><Relationship Id="rId10" Type="http://schemas.openxmlformats.org/officeDocument/2006/relationships/hyperlink" Target="http://www.icone-gif.com/gif/personnages/familles/familles004.gif" TargetMode="External"/><Relationship Id="rId4" Type="http://schemas.openxmlformats.org/officeDocument/2006/relationships/hyperlink" Target="http://www.icone-gif.com/gif/personnages/familles/familles001.gif" TargetMode="External"/><Relationship Id="rId9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hyperlink" Target="http://bleuchalou.centerblog.net/rub-gifs-pluie-il-pleut-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01gif-anime.com/objet/crayon/stylo-a-plume-0002.ht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caisfacile.com/exercices/exercice-francais-2/exercice-francais-4742.php" TargetMode="External"/><Relationship Id="rId2" Type="http://schemas.openxmlformats.org/officeDocument/2006/relationships/hyperlink" Target="http://www.francaisfacile.com/exercices/exercice-francais-2/exercice-francais-10331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ancaisfacile.com/exercices/exercice-francais-2/exercice-francais-15165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b="1" dirty="0" smtClean="0"/>
              <a:t>LEÇON 14</a:t>
            </a:r>
            <a:endParaRPr lang="fr-FR" sz="4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/>
              <a:t>FAMILLE</a:t>
            </a:r>
          </a:p>
          <a:p>
            <a:r>
              <a:rPr lang="fr-FR" b="1" dirty="0" smtClean="0"/>
              <a:t>COI, APPELER, QUI, QUE, FEMIIN, IL…? VOIR, ECRIRE…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675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2248347"/>
            <a:ext cx="8640959" cy="4349005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prends		nous 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prenons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prends		vous 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prenez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prend		ils 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prennent</a:t>
            </a: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’ai 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 !!!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prendrai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vais prendre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viens de prendre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suis en train de prendre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78042"/>
            <a:ext cx="3923928" cy="43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urprendre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pprendre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reprendre</a:t>
            </a:r>
          </a:p>
          <a:p>
            <a:endParaRPr lang="fr-FR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9" y="49609"/>
            <a:ext cx="8352928" cy="1038970"/>
          </a:xfrm>
        </p:spPr>
        <p:txBody>
          <a:bodyPr/>
          <a:lstStyle/>
          <a:p>
            <a:r>
              <a:rPr lang="fr-FR" sz="2400" dirty="0">
                <a:hlinkClick r:id="rId2"/>
              </a:rPr>
              <a:t>http://</a:t>
            </a:r>
            <a:r>
              <a:rPr lang="fr-FR" sz="2400" dirty="0" smtClean="0">
                <a:hlinkClick r:id="rId2"/>
              </a:rPr>
              <a:t>www.francaisfacile.com/exercices/exercice-francais-2/exercice-francais-99198.php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88579"/>
            <a:ext cx="3957067" cy="25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lewebpedagogique.com/vinci90/files/2012/12/apprendre-perfectionnism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312368" cy="26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oquelico.c.o.pic.centerblog.net/o/ecbbd7b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90966"/>
            <a:ext cx="402907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Qui + que</a:t>
            </a:r>
            <a:endParaRPr lang="fr-FR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Pronoms relatifs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18605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voleur, </a:t>
            </a:r>
            <a:r>
              <a:rPr lang="fr-F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 à la maison, ne travaille pas.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voleur, que </a:t>
            </a:r>
            <a:r>
              <a:rPr lang="fr-F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VU dans notre maison, a été arrêté par la police.</a:t>
            </a: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= sujet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= objet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32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Tady je tvůj kamarád, na kterého čekáš už od rána.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Zavolám svou dceru, kterou už znáte.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Přišla paní, která tě hledá už od včerejška.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Koupím si tu knihu, která se ti tak líbila.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Dám ti knihu, kterou jsem si včera koupila.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jsou naši kolegové, kteří vám pomohou.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Tady máš fotky, které ukážeš Robertovi.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Přinesl jsem fotky, které jsou opravdu zajímavé.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Exercice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45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www.francaisfacile.com/exercices/exercice-francais-2/exercice-francais-27692.php</a:t>
            </a:r>
            <a:endParaRPr lang="fr-FR" dirty="0" smtClean="0"/>
          </a:p>
          <a:p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www.francaisfacile.com/exercices/exercice-francais-2/exercice-francais-18305.php</a:t>
            </a:r>
            <a:endParaRPr lang="fr-FR" dirty="0" smtClean="0"/>
          </a:p>
          <a:p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www.francaisfacile.com/exercices/exercice-francais-2/exercice-francais-53635.php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Exercices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1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Verbes impersonnels</a:t>
            </a:r>
            <a:endParaRPr lang="fr-FR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5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verbes impersonnels ne s'emploient qu'avec la troisième personne du singulier: IL.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appelle IL </a:t>
            </a:r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'sujet apparent'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 celui-ci ne désigne rien (ni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chose ni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être humain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Il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impossible de remplacer IL par un nom.</a:t>
            </a:r>
          </a:p>
          <a:p>
            <a:r>
              <a:rPr lang="fr-FR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exemple: il pleut !  </a:t>
            </a:r>
            <a:endParaRPr lang="fr-FR" sz="32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Qu'est-ce qu'un verbe 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impersonnel ?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1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Certains verbes se conjuguent toujours à la forme impersonnelle</a:t>
            </a:r>
            <a:r>
              <a:rPr lang="fr-F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ils </a:t>
            </a:r>
            <a:r>
              <a:rPr lang="fr-F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servent à décrire des phénomènes météorologiques.</a:t>
            </a:r>
          </a:p>
          <a:p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</a:t>
            </a:r>
            <a:r>
              <a:rPr lang="fr-F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pleuvoir</a:t>
            </a:r>
            <a:r>
              <a:rPr lang="fr-F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neiger, tonner, grêler</a:t>
            </a:r>
            <a:r>
              <a:rPr lang="fr-FR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</a:p>
          <a:p>
            <a:endParaRPr lang="fr-FR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7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2276872"/>
            <a:ext cx="8712968" cy="432048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Cependant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beaucoup 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verbes peuvent se construire impersonnellement.</a:t>
            </a:r>
          </a:p>
          <a:p>
            <a:r>
              <a:rPr lang="fr-F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</a:t>
            </a:r>
            <a:r>
              <a:rPr lang="fr-FR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falloir</a:t>
            </a:r>
            <a:r>
              <a:rPr lang="fr-F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sembler, arriver, convenir, rester</a:t>
            </a:r>
            <a:r>
              <a:rPr lang="fr-FR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r>
              <a:rPr lang="fr-FR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</a:t>
            </a:r>
            <a:r>
              <a:rPr lang="fr-FR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arrive qu'elle se mette en colère.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faut…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semble…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arrive…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convient…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reste…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3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>
                <a:hlinkClick r:id="rId2"/>
              </a:rPr>
              <a:t>http://www.languageguide.org/french/vocabulary/family</a:t>
            </a:r>
            <a:r>
              <a:rPr lang="cs-CZ" u="sng" dirty="0" smtClean="0">
                <a:hlinkClick r:id="rId2"/>
              </a:rPr>
              <a:t>/</a:t>
            </a:r>
            <a:r>
              <a:rPr lang="fr-FR" u="sng" dirty="0" smtClean="0"/>
              <a:t> </a:t>
            </a:r>
            <a:endParaRPr lang="fr-FR" dirty="0"/>
          </a:p>
          <a:p>
            <a:r>
              <a:rPr lang="cs-CZ" u="sng" dirty="0">
                <a:hlinkClick r:id="rId3"/>
              </a:rPr>
              <a:t>http://</a:t>
            </a:r>
            <a:r>
              <a:rPr lang="cs-CZ" u="sng" dirty="0" smtClean="0">
                <a:hlinkClick r:id="rId3"/>
              </a:rPr>
              <a:t>www.edu.xunta.es/espazoAbalar/sites/espazoAbalar/files/datos/1286267130/contido/contenido/oa01.html</a:t>
            </a:r>
            <a:r>
              <a:rPr lang="fr-FR" u="sng" dirty="0" smtClean="0"/>
              <a:t> </a:t>
            </a:r>
            <a:endParaRPr lang="fr-FR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familles001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155235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amilles003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9120"/>
            <a:ext cx="190687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amilles007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82140"/>
            <a:ext cx="176601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amilles004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17907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9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fait chaud…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fait froid…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fait beau…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fait tard…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y a du soleil…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y a du vent…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EMOTICON soleil 16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14287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amidoo.free.fr/html/gifs/nature/temps/vent/vent_1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67781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IFS PLUIE...IL PLEUT">
            <a:hlinkClick r:id="rId4" tooltip="Agrandir l'image de bleuchalou.centerblog.net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40" y="4005064"/>
            <a:ext cx="47625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Voir, écrire</a:t>
            </a:r>
            <a:endParaRPr lang="fr-FR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400" b="1" dirty="0" smtClean="0"/>
              <a:t>Verbes irréguliers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31881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988840"/>
            <a:ext cx="8049217" cy="4320479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vois		nous 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voyons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vois		vous 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voyez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voit		il voient</a:t>
            </a: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’ai vu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verrai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vais voir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viens de voir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suis en train de voir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voir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sonnette.s.o.pic.centerblog.net/95e124b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62" y="2492896"/>
            <a:ext cx="3546637" cy="411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2248347"/>
            <a:ext cx="8784975" cy="442101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’écris		nous écrivons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écris		vous écrivez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écrit		ils écrivent</a:t>
            </a: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’ai écrit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’écrirai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vais écrire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viens d’écrire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suis en train d’écrire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écrire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3"/>
            <a:ext cx="1494656" cy="13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gif animé stylo a plume 000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62" y="3927505"/>
            <a:ext cx="1185478" cy="128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7" y="2248347"/>
            <a:ext cx="8136904" cy="427699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 jsem neviděl.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Nikoho jsem neviděl.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 nevidím.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Vidíte něco?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Viděli všechno velmi dobře.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nic neviděl, ale je spokojený.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Viděla jsi Danielu? Ne, ale uvidím ji večer.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Vidíš, že pan profesor není spokojený.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Ano, vidím to.</a:t>
            </a: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Exercice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146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Už jsem mu dlouho nenapsala.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Napíšu mu v neděli.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píšeš?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Právě píšu dopis Paulovi.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Píšete často svým rodičům?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Napsal ti už Robert?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Ne, ještě mi nenapsal.</a:t>
            </a:r>
          </a:p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 ti píšu právě teď.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Exercice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: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904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7" y="2248347"/>
            <a:ext cx="8424936" cy="4276997"/>
          </a:xfrm>
        </p:spPr>
        <p:txBody>
          <a:bodyPr/>
          <a:lstStyle/>
          <a:p>
            <a:r>
              <a:rPr lang="fr-FR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complément d'objet</a:t>
            </a:r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complète le verbe. Il énonce la personne ou la chose sur laquelle porte l'action exprimée par le verbe.</a:t>
            </a:r>
          </a:p>
          <a:p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complément d'objet est de deux types: ==&gt;Direct :==&gt;Indirect</a:t>
            </a:r>
          </a:p>
          <a:p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complément d'objet direct (C.O.D), répond la question: (...Qui ?...Quoi ?), posée après le verbe.</a:t>
            </a:r>
          </a:p>
          <a:p>
            <a:r>
              <a:rPr lang="fr-FR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Exemple: Karl mange des dattes==&gt; Karl mange quoi ?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66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complément d'objet indirect (C.O.I) répond à l'une des questions suivantes...à qui ?...à quoi ?...de qui ?...de quoi ?)..., etc.</a:t>
            </a:r>
          </a:p>
          <a:p>
            <a:r>
              <a:rPr 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complément d'objet indirect est introduit par une préposition (à, de...) qui le sépare du verbe.</a:t>
            </a:r>
          </a:p>
          <a:p>
            <a:r>
              <a:rPr lang="fr-FR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Exemple: Il pense à son ami==&gt; Il pense à qui?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2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64817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Ukazuje MI město.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montre la ville.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Ukazuje TI město.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montre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ville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Ukazujeme naši Claudovi fakultu. Ukazujeme MU fakultu.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montrons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notre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faculté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Claude.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LUI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montrons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notre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faculté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Píšeme dopis Lauře. Píšeme Jí dopis.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écrivons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lettre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Laure.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LUI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écrivons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lettre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Připravují NÁM večeři.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NOUS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préparent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</a:t>
            </a:r>
            <a:r>
              <a:rPr lang="cs-CZ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Telefonují VÁM do hotelu.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Ils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VOUS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téléphonent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à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l’hôtel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Doporučujeme cizincům toto město. Doporučujeme JIM toto město.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recommandons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cette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ville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étrangers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LEUR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recommandons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cette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ville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81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www.francaisfacile.com/exercices/exercice-francais-2/exercice-francais-10331.php</a:t>
            </a:r>
            <a:r>
              <a:rPr lang="fr-FR" dirty="0" smtClean="0"/>
              <a:t> </a:t>
            </a:r>
          </a:p>
          <a:p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www.francaisfacile.com/exercices/exercice-francais-2/exercice-francais-4742.php</a:t>
            </a:r>
            <a:endParaRPr lang="fr-FR" dirty="0" smtClean="0"/>
          </a:p>
          <a:p>
            <a:r>
              <a:rPr lang="fr-FR" dirty="0">
                <a:hlinkClick r:id="rId4"/>
              </a:rPr>
              <a:t>http://</a:t>
            </a:r>
            <a:r>
              <a:rPr lang="fr-FR" dirty="0" smtClean="0">
                <a:hlinkClick r:id="rId4"/>
              </a:rPr>
              <a:t>www.francaisfacile.com/exercices/exercice-francais-2/exercice-francais-15165.php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Exercices :</a:t>
            </a:r>
            <a:endParaRPr lang="fr-F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469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appeler</a:t>
            </a:r>
            <a:endParaRPr lang="fr-FR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8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9247" y="2248347"/>
            <a:ext cx="8193233" cy="4276997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j’appelle		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nous appelons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appelles	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vous appelez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appelle		ils appellent</a:t>
            </a:r>
          </a:p>
          <a:p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’ai appelé</a:t>
            </a:r>
          </a:p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j’appellerai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vais appeler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viens d’appeler</a:t>
            </a:r>
          </a:p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suis en train d’appeler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desgifsagogo.d.e.pic.centerblog.net/0uq54s5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21526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8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400" b="1" dirty="0" smtClean="0"/>
              <a:t>prendre</a:t>
            </a:r>
            <a:endParaRPr lang="fr-FR" sz="4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5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56</TotalTime>
  <Words>648</Words>
  <Application>Microsoft Office PowerPoint</Application>
  <PresentationFormat>Předvádění na obrazovce (4:3)</PresentationFormat>
  <Paragraphs>139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Tvrdý obal</vt:lpstr>
      <vt:lpstr>LEÇON 14</vt:lpstr>
      <vt:lpstr>FAMILLE</vt:lpstr>
      <vt:lpstr>COI</vt:lpstr>
      <vt:lpstr>Prezentace aplikace PowerPoint</vt:lpstr>
      <vt:lpstr>Prezentace aplikace PowerPoint</vt:lpstr>
      <vt:lpstr>Exercices :</vt:lpstr>
      <vt:lpstr>appeler</vt:lpstr>
      <vt:lpstr>Prezentace aplikace PowerPoint</vt:lpstr>
      <vt:lpstr>prendre</vt:lpstr>
      <vt:lpstr>Prezentace aplikace PowerPoint</vt:lpstr>
      <vt:lpstr>http://www.francaisfacile.com/exercices/exercice-francais-2/exercice-francais-99198.php </vt:lpstr>
      <vt:lpstr>Qui + que</vt:lpstr>
      <vt:lpstr>Prezentace aplikace PowerPoint</vt:lpstr>
      <vt:lpstr>Exercice :</vt:lpstr>
      <vt:lpstr>Exercices</vt:lpstr>
      <vt:lpstr>Verbes impersonnels</vt:lpstr>
      <vt:lpstr>Qu'est-ce qu'un verbe impersonnel ?</vt:lpstr>
      <vt:lpstr>Prezentace aplikace PowerPoint</vt:lpstr>
      <vt:lpstr>Prezentace aplikace PowerPoint</vt:lpstr>
      <vt:lpstr>Prezentace aplikace PowerPoint</vt:lpstr>
      <vt:lpstr>Voir, écrire</vt:lpstr>
      <vt:lpstr>voir</vt:lpstr>
      <vt:lpstr>écrire</vt:lpstr>
      <vt:lpstr>Exercice 1 :</vt:lpstr>
      <vt:lpstr>Exercice 2 :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LEÇON 14</dc:title>
  <dc:creator>Novotná</dc:creator>
  <cp:lastModifiedBy>Novotná</cp:lastModifiedBy>
  <cp:revision>6</cp:revision>
  <dcterms:created xsi:type="dcterms:W3CDTF">2014-09-27T14:33:52Z</dcterms:created>
  <dcterms:modified xsi:type="dcterms:W3CDTF">2014-09-27T15:30:05Z</dcterms:modified>
</cp:coreProperties>
</file>