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72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3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9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41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2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5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1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12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37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30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2ADF-9341-466E-97E1-992BD316F9A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465F-FA6B-4FE1-AC08-6CBDAEE04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59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1196752"/>
            <a:ext cx="8676456" cy="216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600" dirty="0"/>
              <a:t>Zlatý fond literatury </a:t>
            </a:r>
            <a:r>
              <a:rPr lang="cs-CZ" sz="4400" b="1" spc="600" dirty="0" smtClean="0"/>
              <a:t/>
            </a:r>
            <a:br>
              <a:rPr lang="cs-CZ" sz="4400" b="1" spc="600" dirty="0" smtClean="0"/>
            </a:br>
            <a:r>
              <a:rPr lang="cs-CZ" sz="4400" b="1" spc="600" dirty="0" smtClean="0"/>
              <a:t>pro </a:t>
            </a:r>
            <a:r>
              <a:rPr lang="cs-CZ" sz="4400" b="1" spc="600" dirty="0"/>
              <a:t>děti a mládež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55776" y="357301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Hana Lavičková, 173654@mail.muni.cz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1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Zlatý fond české literatury </a:t>
            </a:r>
            <a:br>
              <a:rPr lang="cs-CZ" sz="2400" b="1" dirty="0" smtClean="0"/>
            </a:br>
            <a:r>
              <a:rPr lang="cs-CZ" sz="2400" b="1" dirty="0" smtClean="0"/>
              <a:t>pro děti a mládež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683568" y="134076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otevřený soubor umělecky hodnotných a čtenářsky prověřených literárních děl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</a:t>
            </a:r>
            <a:r>
              <a:rPr lang="cs-CZ" sz="3200" dirty="0" smtClean="0"/>
              <a:t>rojevem a nositelem národní paměti a národního vědomí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z</a:t>
            </a:r>
            <a:r>
              <a:rPr lang="cs-CZ" sz="3200" dirty="0" smtClean="0"/>
              <a:t>achycuje hodnoty, postoje a životní pocity, které národ sdílel společně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</a:t>
            </a:r>
            <a:r>
              <a:rPr lang="cs-CZ" sz="3200" dirty="0" smtClean="0"/>
              <a:t>ředstavuje pojítko mezi generacemi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</a:t>
            </a:r>
            <a:r>
              <a:rPr lang="cs-CZ" sz="3200" dirty="0" smtClean="0"/>
              <a:t>roměňuje se v závislosti na společenskohistorickém vývoji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44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IBBY </a:t>
            </a:r>
            <a:r>
              <a:rPr lang="cs-CZ" sz="3200" i="1" dirty="0" smtClean="0"/>
              <a:t>(</a:t>
            </a:r>
            <a:r>
              <a:rPr lang="en-US" sz="3200" i="1" dirty="0" smtClean="0"/>
              <a:t>International </a:t>
            </a:r>
            <a:r>
              <a:rPr lang="en-US" sz="3200" i="1" dirty="0"/>
              <a:t>Board on Books for Young </a:t>
            </a:r>
            <a:r>
              <a:rPr lang="en-US" sz="3200" i="1" dirty="0" smtClean="0"/>
              <a:t>People</a:t>
            </a:r>
            <a:r>
              <a:rPr lang="cs-CZ" sz="3200" i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1" dirty="0" smtClean="0"/>
              <a:t>Čestná listina IBBY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Časopis </a:t>
            </a:r>
            <a:r>
              <a:rPr lang="cs-CZ" sz="3200" dirty="0" err="1"/>
              <a:t>Bookbird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Cena Hanse Christiana Andersena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Bohumil </a:t>
            </a:r>
            <a:r>
              <a:rPr lang="cs-CZ" sz="3200" dirty="0" smtClean="0"/>
              <a:t>Říha (1980), </a:t>
            </a:r>
            <a:r>
              <a:rPr lang="cs-CZ" sz="3200" dirty="0"/>
              <a:t>Jiří Trnka, Květa </a:t>
            </a:r>
            <a:r>
              <a:rPr lang="cs-CZ" sz="3200" dirty="0" smtClean="0"/>
              <a:t>Pacovská, Petr </a:t>
            </a:r>
            <a:r>
              <a:rPr lang="cs-CZ" sz="3200" dirty="0" err="1" smtClean="0"/>
              <a:t>Sís</a:t>
            </a:r>
            <a:r>
              <a:rPr lang="cs-CZ" sz="3200" dirty="0" smtClean="0"/>
              <a:t> (2012)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Cena Astrid Lindgrenové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Internationale</a:t>
            </a:r>
            <a:r>
              <a:rPr lang="cs-CZ" sz="3200" dirty="0" smtClean="0"/>
              <a:t> </a:t>
            </a:r>
            <a:r>
              <a:rPr lang="cs-CZ" sz="3200" dirty="0" err="1" smtClean="0"/>
              <a:t>Jugendbibliothek</a:t>
            </a:r>
            <a:r>
              <a:rPr lang="cs-CZ" sz="3200" dirty="0" smtClean="0"/>
              <a:t> in </a:t>
            </a:r>
            <a:r>
              <a:rPr lang="cs-CZ" sz="3200" dirty="0" err="1" smtClean="0"/>
              <a:t>München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White</a:t>
            </a:r>
            <a:r>
              <a:rPr lang="cs-CZ" sz="3200" dirty="0" smtClean="0"/>
              <a:t> </a:t>
            </a:r>
            <a:r>
              <a:rPr lang="cs-CZ" sz="3200" dirty="0" err="1"/>
              <a:t>R</a:t>
            </a:r>
            <a:r>
              <a:rPr lang="cs-CZ" sz="3200" dirty="0" err="1" smtClean="0"/>
              <a:t>avens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endParaRPr lang="cs-CZ" sz="3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Zlatý fond světové literatury </a:t>
            </a:r>
            <a:br>
              <a:rPr lang="cs-CZ" sz="2400" b="1" dirty="0" smtClean="0"/>
            </a:br>
            <a:r>
              <a:rPr lang="cs-CZ" sz="2400" b="1" dirty="0" smtClean="0"/>
              <a:t>pro děti a mládež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387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by.org/fileadmin/template/main/ibby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005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1340768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aditivní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vývojová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výběrová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kriterium</a:t>
            </a:r>
            <a:r>
              <a:rPr lang="cs-CZ" sz="3200" dirty="0" smtClean="0"/>
              <a:t> přenosnosti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 smtClean="0"/>
              <a:t>kriterium</a:t>
            </a:r>
            <a:r>
              <a:rPr lang="cs-CZ" sz="3200" dirty="0" smtClean="0"/>
              <a:t> </a:t>
            </a:r>
            <a:r>
              <a:rPr lang="cs-CZ" sz="3200" dirty="0" err="1" smtClean="0"/>
              <a:t>překladovosti</a:t>
            </a:r>
            <a:endParaRPr lang="cs-CZ" sz="3200" dirty="0" smtClean="0"/>
          </a:p>
          <a:p>
            <a:endParaRPr lang="cs-CZ" sz="3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2" y="4581128"/>
            <a:ext cx="1734654" cy="202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27384"/>
            <a:ext cx="5062732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Koncepce světové literatury </a:t>
            </a:r>
            <a:br>
              <a:rPr lang="cs-CZ" sz="2400" b="1" dirty="0" smtClean="0"/>
            </a:br>
            <a:r>
              <a:rPr lang="cs-CZ" sz="2400" b="1" dirty="0" smtClean="0"/>
              <a:t>pro děti a mládež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9412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109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sting-ntb</dc:creator>
  <cp:lastModifiedBy>sting-ntb</cp:lastModifiedBy>
  <cp:revision>9</cp:revision>
  <dcterms:created xsi:type="dcterms:W3CDTF">2013-11-06T19:04:08Z</dcterms:created>
  <dcterms:modified xsi:type="dcterms:W3CDTF">2013-11-08T12:17:54Z</dcterms:modified>
</cp:coreProperties>
</file>