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8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92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96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52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31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86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00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55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07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07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89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95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1AF1B7-1C5D-49B6-ADAB-307C1173AACB}" type="datetimeFigureOut">
              <a:rPr lang="cs-CZ" smtClean="0"/>
              <a:pPr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8300AFF-CB4A-4EA5-9271-DC683D466A0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44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80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Počátky </a:t>
            </a:r>
            <a:r>
              <a:rPr lang="cs-CZ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Literatury pro děti a mládež</a:t>
            </a:r>
            <a:endParaRPr lang="cs-CZ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Specifika jejího vymezení v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Evropě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48680"/>
            <a:ext cx="4683968" cy="3425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Koncepce světové literatury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Aditivní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Vývojová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Výběrová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Současné pojetí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</a:rPr>
              <a:t>KniŽní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kultura v ODBOBÍ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</a:rPr>
              <a:t>stŘedověku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Vynález knihtisku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Hodnota knihy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Postavení dítěte ve středověké společnosti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Ústní lidová slovesnost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Bible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Idea intencionální tvorby pro děti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42</Words>
  <Application>Microsoft Office PowerPoint</Application>
  <PresentationFormat>Předvádění na obrazovce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Tw Cen MT</vt:lpstr>
      <vt:lpstr>Tw Cen MT Condensed</vt:lpstr>
      <vt:lpstr>Wingdings</vt:lpstr>
      <vt:lpstr>Wingdings 3</vt:lpstr>
      <vt:lpstr>Integrál</vt:lpstr>
      <vt:lpstr>Počátky Literatury pro děti a mládež</vt:lpstr>
      <vt:lpstr>Koncepce světové literatury</vt:lpstr>
      <vt:lpstr>KniŽní kultura v ODBOBÍ stŘedověku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Počátky LPM a Specifika jejího vymezení v evropě</dc:title>
  <dc:creator>oem</dc:creator>
  <cp:lastModifiedBy>Lavičková</cp:lastModifiedBy>
  <cp:revision>4</cp:revision>
  <dcterms:created xsi:type="dcterms:W3CDTF">2012-11-01T08:36:45Z</dcterms:created>
  <dcterms:modified xsi:type="dcterms:W3CDTF">2014-11-06T09:52:47Z</dcterms:modified>
</cp:coreProperties>
</file>