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08" y="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D0A631-57FA-4893-ADDA-BAB617693311}" type="datetimeFigureOut">
              <a:rPr lang="cs-CZ" smtClean="0"/>
              <a:t>6. 11. 2014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7F770F-CBDB-4ECE-93DB-E8DC547A55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061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F770F-CBDB-4ECE-93DB-E8DC547A55A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2995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4080C88-721D-4468-BA9F-B70C3B2496B4}" type="datetimeFigureOut">
              <a:rPr lang="cs-CZ" smtClean="0"/>
              <a:t>6. 11. 2014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09741-EE14-475F-A724-B344245D534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8486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80C88-721D-4468-BA9F-B70C3B2496B4}" type="datetimeFigureOut">
              <a:rPr lang="cs-CZ" smtClean="0"/>
              <a:t>6. 11. 2014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09741-EE14-475F-A724-B344245D53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1789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80C88-721D-4468-BA9F-B70C3B2496B4}" type="datetimeFigureOut">
              <a:rPr lang="cs-CZ" smtClean="0"/>
              <a:t>6. 11. 2014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09741-EE14-475F-A724-B344245D534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0902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80C88-721D-4468-BA9F-B70C3B2496B4}" type="datetimeFigureOut">
              <a:rPr lang="cs-CZ" smtClean="0"/>
              <a:t>6. 11. 2014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09741-EE14-475F-A724-B344245D53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179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80C88-721D-4468-BA9F-B70C3B2496B4}" type="datetimeFigureOut">
              <a:rPr lang="cs-CZ" smtClean="0"/>
              <a:t>6. 11. 2014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09741-EE14-475F-A724-B344245D534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5928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80C88-721D-4468-BA9F-B70C3B2496B4}" type="datetimeFigureOut">
              <a:rPr lang="cs-CZ" smtClean="0"/>
              <a:t>6. 11. 2014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09741-EE14-475F-A724-B344245D53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7320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80C88-721D-4468-BA9F-B70C3B2496B4}" type="datetimeFigureOut">
              <a:rPr lang="cs-CZ" smtClean="0"/>
              <a:t>6. 11. 2014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09741-EE14-475F-A724-B344245D53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3190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80C88-721D-4468-BA9F-B70C3B2496B4}" type="datetimeFigureOut">
              <a:rPr lang="cs-CZ" smtClean="0"/>
              <a:t>6. 11. 2014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09741-EE14-475F-A724-B344245D53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2178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80C88-721D-4468-BA9F-B70C3B2496B4}" type="datetimeFigureOut">
              <a:rPr lang="cs-CZ" smtClean="0"/>
              <a:t>6. 11. 2014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09741-EE14-475F-A724-B344245D53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200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80C88-721D-4468-BA9F-B70C3B2496B4}" type="datetimeFigureOut">
              <a:rPr lang="cs-CZ" smtClean="0"/>
              <a:t>6. 11. 2014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09741-EE14-475F-A724-B344245D53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9653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80C88-721D-4468-BA9F-B70C3B2496B4}" type="datetimeFigureOut">
              <a:rPr lang="cs-CZ" smtClean="0"/>
              <a:t>6. 11. 2014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09741-EE14-475F-A724-B344245D534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820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4080C88-721D-4468-BA9F-B70C3B2496B4}" type="datetimeFigureOut">
              <a:rPr lang="cs-CZ" smtClean="0"/>
              <a:t>6. 11. 2014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F609741-EE14-475F-A724-B344245D534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9601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z/imgres?imgurl=http://content.answcdn.com/main/content/img/getty/3/6/2669936.jpg&amp;imgrefurl=http://www.answers.com/topic/denis-diderot-large-image&amp;usg=__ljuTsItM-ps-2HW2kHcHHJstgY4=&amp;h=3346&amp;w=2590&amp;sz=1210&amp;hl=cs&amp;start=4&amp;zoom=1&amp;tbnid=s4zwYUcvUmpXqM:&amp;tbnh=150&amp;tbnw=116&amp;ei=ghp8UOX2M_DT4QSqyoCoAQ&amp;prev=/search?q%3Ddiderot%26hl%3Dcs%26rls%3Dcom.microsoft:*%26tbs%3Disz:l%26tbm%3Disch&amp;itbs=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z/imgres?imgurl=http://upload.wikimedia.org/wikipedia/commons/6/60/D'Aulnoy.jpg&amp;imgrefurl=http://en.wikipedia.org/wiki/File:D'Aulnoy.jpg&amp;usg=__N0BxeyAM7D_bz0Ef9t62e6cFt5A=&amp;h=2360&amp;w=1752&amp;sz=1495&amp;hl=cs&amp;start=1&amp;zoom=1&amp;tbnid=j23eBJcaEvrViM:&amp;tbnh=150&amp;tbnw=111&amp;ei=8aFRULfmH8rKtAagzIG4BQ&amp;prev=/search?q=sophie+de+aulnoy&amp;um=1&amp;hl=cs&amp;rls=com.microsoft:*&amp;tbs=isz:l&amp;tbm=isch&amp;um=1&amp;itbs=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z/imgres?imgurl=http://www.pastellists.com/images/VLB-Hunolstein-Cp2.jpg&amp;imgrefurl=http://www.pastellists.com/cent_pastels.htm&amp;usg=__iyJ5UyBfs6WjY_EBK39lYZCIoHs=&amp;h=1000&amp;w=833&amp;sz=359&amp;hl=cs&amp;start=9&amp;zoom=1&amp;tbnid=OD_BMaPjhw3c4M:&amp;tbnh=149&amp;tbnw=124&amp;ei=kaFRUPUkx_OyBpq8gbAN&amp;prev=/search?q=mme+le+prince&amp;um=1&amp;hl=cs&amp;rls=com.microsoft:*&amp;tbs=isz:l&amp;tbm=isch&amp;um=1&amp;itbs=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Přínos Francouzského Osvícenství literatuře pro děti a mládež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428604"/>
            <a:ext cx="8458200" cy="4371996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Charles </a:t>
            </a:r>
            <a:r>
              <a:rPr lang="cs-CZ" b="1" dirty="0" err="1" smtClean="0"/>
              <a:t>Perrault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Char char="§"/>
            </a:pPr>
            <a:r>
              <a:rPr lang="cs-CZ" sz="2800" i="1" dirty="0" smtClean="0"/>
              <a:t>  Příběhy </a:t>
            </a:r>
            <a:r>
              <a:rPr lang="cs-CZ" sz="2800" i="1" dirty="0" smtClean="0"/>
              <a:t>a pohádky ze starých časů s ponaučením</a:t>
            </a:r>
          </a:p>
          <a:p>
            <a:pPr algn="ctr">
              <a:buNone/>
            </a:pPr>
            <a:endParaRPr lang="cs-CZ" sz="2800" b="1" dirty="0" smtClean="0"/>
          </a:p>
          <a:p>
            <a:pPr algn="ctr">
              <a:buNone/>
            </a:pPr>
            <a:r>
              <a:rPr lang="cs-CZ" b="1" dirty="0" smtClean="0"/>
              <a:t>Pohádky matky husy </a:t>
            </a:r>
            <a:r>
              <a:rPr lang="cs-CZ" dirty="0" smtClean="0"/>
              <a:t>(1697)</a:t>
            </a:r>
          </a:p>
          <a:p>
            <a:pPr algn="ctr">
              <a:buNone/>
            </a:pPr>
            <a:endParaRPr lang="cs-CZ" sz="2800" dirty="0" smtClean="0"/>
          </a:p>
          <a:p>
            <a:pPr algn="ctr">
              <a:buFontTx/>
              <a:buChar char="-"/>
            </a:pPr>
            <a:endParaRPr lang="cs-CZ" sz="2800" dirty="0"/>
          </a:p>
        </p:txBody>
      </p:sp>
      <p:pic>
        <p:nvPicPr>
          <p:cNvPr id="4" name="Picture 2" descr="http://t0.gstatic.com/images?q=tbn:ANd9GcQzeWBz1ovfSMnHkIvmG-ekoHnBi1WVhVgNmySFPuxsW1YXPg2zOgG75vE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63888" y="4094790"/>
            <a:ext cx="1944216" cy="24157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 smtClean="0"/>
              <a:t>Marie</a:t>
            </a:r>
            <a:r>
              <a:rPr lang="cs-CZ" b="1" dirty="0" smtClean="0"/>
              <a:t>-</a:t>
            </a:r>
            <a:r>
              <a:rPr lang="cs-CZ" b="1" dirty="0" err="1" smtClean="0"/>
              <a:t>Catherine</a:t>
            </a:r>
            <a:r>
              <a:rPr lang="cs-CZ" b="1" dirty="0" smtClean="0"/>
              <a:t> d´</a:t>
            </a:r>
            <a:r>
              <a:rPr lang="cs-CZ" b="1" dirty="0" err="1" smtClean="0"/>
              <a:t>Aulnoy</a:t>
            </a:r>
            <a:endParaRPr lang="cs-CZ" b="1" dirty="0"/>
          </a:p>
        </p:txBody>
      </p:sp>
      <p:pic>
        <p:nvPicPr>
          <p:cNvPr id="4" name="Zástupný symbol pro obsah 3" descr="http://t2.gstatic.com/images?q=tbn:ANd9GcTAA7ySIVHCgxInncWm_b8HZj-PHUbEmqezCpXsuVvx6-U0yvYvMWf1EuZJ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285852" y="1857364"/>
            <a:ext cx="2462225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4357686" y="2428868"/>
            <a:ext cx="35004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400" dirty="0"/>
              <a:t>s</a:t>
            </a:r>
            <a:r>
              <a:rPr lang="cs-CZ" sz="2400" dirty="0" smtClean="0"/>
              <a:t>entimentální </a:t>
            </a:r>
            <a:r>
              <a:rPr lang="cs-CZ" sz="2400" dirty="0" smtClean="0"/>
              <a:t>pohádky vyznačující se složitou kompozicí a mísením pohádkových motivů se závěrečnými </a:t>
            </a:r>
            <a:r>
              <a:rPr lang="cs-CZ" sz="2400" dirty="0" smtClean="0"/>
              <a:t>moralitami</a:t>
            </a:r>
            <a:endParaRPr lang="cs-CZ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/>
              <a:t>JEANE-MARIE LEPRINCE DE BEAUMONT</a:t>
            </a:r>
            <a:endParaRPr lang="cs-CZ" b="1" dirty="0"/>
          </a:p>
        </p:txBody>
      </p:sp>
      <p:pic>
        <p:nvPicPr>
          <p:cNvPr id="4" name="Zástupný symbol pro obsah 3" descr="http://t1.gstatic.com/images?q=tbn:ANd9GcQ85fzJV1BixgBslrXDT1i-6mxa5R3IpAL5kJQyCjImxkdPbQf2EotLMB0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68096" y="2348880"/>
            <a:ext cx="2592288" cy="3165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4357686" y="2643182"/>
            <a:ext cx="392909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800" dirty="0" smtClean="0"/>
              <a:t>zbavení pohádek salonních nánosů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cs-CZ" sz="28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800" dirty="0" smtClean="0"/>
              <a:t>Kráska a zvíře</a:t>
            </a:r>
            <a:endParaRPr 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PEDAGOGICKÝ ROMÁN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b="1" dirty="0" err="1" smtClean="0"/>
              <a:t>François</a:t>
            </a:r>
            <a:r>
              <a:rPr lang="cs-CZ" b="1" dirty="0" smtClean="0"/>
              <a:t> </a:t>
            </a:r>
            <a:r>
              <a:rPr lang="cs-CZ" b="1" dirty="0" err="1" smtClean="0"/>
              <a:t>Fénelon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Příběhy </a:t>
            </a:r>
            <a:r>
              <a:rPr lang="cs-CZ" dirty="0" err="1" smtClean="0"/>
              <a:t>Telemachovy</a:t>
            </a:r>
            <a:r>
              <a:rPr lang="cs-CZ" dirty="0" smtClean="0"/>
              <a:t> (1699)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 smtClean="0"/>
              <a:t>Jean-Jacques </a:t>
            </a:r>
            <a:r>
              <a:rPr lang="cs-CZ" b="1" dirty="0" smtClean="0"/>
              <a:t>Rousseau</a:t>
            </a:r>
          </a:p>
          <a:p>
            <a:pPr>
              <a:buNone/>
            </a:pPr>
            <a:r>
              <a:rPr lang="cs-CZ" dirty="0" smtClean="0"/>
              <a:t>Emil aneb O výchově (1762) 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8312" y="4725144"/>
            <a:ext cx="1455021" cy="146188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4309" y="2286000"/>
            <a:ext cx="1343025" cy="15240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49</TotalTime>
  <Words>70</Words>
  <Application>Microsoft Office PowerPoint</Application>
  <PresentationFormat>Předvádění na obrazovce (4:3)</PresentationFormat>
  <Paragraphs>19</Paragraphs>
  <Slides>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Calibri</vt:lpstr>
      <vt:lpstr>Tw Cen MT</vt:lpstr>
      <vt:lpstr>Tw Cen MT Condensed</vt:lpstr>
      <vt:lpstr>Wingdings</vt:lpstr>
      <vt:lpstr>Wingdings 3</vt:lpstr>
      <vt:lpstr>Integrál</vt:lpstr>
      <vt:lpstr>Přínos Francouzského Osvícenství literatuře pro děti a mládež</vt:lpstr>
      <vt:lpstr>Charles Perrault</vt:lpstr>
      <vt:lpstr>Marie-Catherine d´Aulnoy</vt:lpstr>
      <vt:lpstr>JEANE-MARIE LEPRINCE DE BEAUMONT</vt:lpstr>
      <vt:lpstr>PEDAGOGICKÝ ROMÁN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Přínos Francouzského Osvícenství literatuře pro děti a mládež</dc:title>
  <dc:creator>oem</dc:creator>
  <cp:lastModifiedBy>Lavičková</cp:lastModifiedBy>
  <cp:revision>6</cp:revision>
  <dcterms:created xsi:type="dcterms:W3CDTF">2012-10-15T14:05:11Z</dcterms:created>
  <dcterms:modified xsi:type="dcterms:W3CDTF">2014-11-06T09:59:58Z</dcterms:modified>
</cp:coreProperties>
</file>