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60"/>
  </p:normalViewPr>
  <p:slideViewPr>
    <p:cSldViewPr>
      <p:cViewPr varScale="1">
        <p:scale>
          <a:sx n="65" d="100"/>
          <a:sy n="65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719D-FBBD-4F8A-9B52-58C77FD9B03B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nd04.jxs.cz/252/957/1e3f112d8a_76405481_o2.jpg"/>
          <p:cNvPicPr/>
          <p:nvPr/>
        </p:nvPicPr>
        <p:blipFill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286380" y="5643578"/>
            <a:ext cx="3571900" cy="9286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b="1" i="1" dirty="0" smtClean="0"/>
              <a:t>POEZIE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28596" y="1428736"/>
            <a:ext cx="8501122" cy="5214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Poezie pro děti v 19. století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Alois </a:t>
            </a:r>
            <a:r>
              <a:rPr lang="cs-CZ" dirty="0" err="1" smtClean="0"/>
              <a:t>Vinařický</a:t>
            </a:r>
            <a:r>
              <a:rPr lang="cs-CZ" dirty="0" smtClean="0"/>
              <a:t> – „Kytka“</a:t>
            </a:r>
          </a:p>
          <a:p>
            <a:r>
              <a:rPr lang="cs-CZ" dirty="0" smtClean="0"/>
              <a:t>Josef Václav Sládek</a:t>
            </a:r>
          </a:p>
          <a:p>
            <a:r>
              <a:rPr lang="cs-CZ" dirty="0" smtClean="0"/>
              <a:t>Karel Václav Rais – Cestička k domovu</a:t>
            </a:r>
          </a:p>
          <a:p>
            <a:r>
              <a:rPr lang="cs-CZ" dirty="0" smtClean="0"/>
              <a:t>Josef Kožíšek – čítanky Ráno, Poupata</a:t>
            </a:r>
            <a:endParaRPr lang="cs-CZ" dirty="0"/>
          </a:p>
        </p:txBody>
      </p:sp>
      <p:pic>
        <p:nvPicPr>
          <p:cNvPr id="4" name="Obrázek 3" descr="http://img1.rajce.idnes.cz/d4/4/4511/4511902_b1aa1ad836c495d665b1e88a192cdb4b/images/Snmek0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00504"/>
            <a:ext cx="4129413" cy="252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57158" y="1428736"/>
            <a:ext cx="8358246" cy="5072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Poezie pro děti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 1.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pol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. 20.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</a:t>
            </a:r>
            <a:r>
              <a:rPr lang="cs-CZ" dirty="0" smtClean="0"/>
              <a:t>počátku bez nových impulzů (</a:t>
            </a:r>
            <a:r>
              <a:rPr lang="cs-CZ" i="1" dirty="0" smtClean="0"/>
              <a:t>František </a:t>
            </a:r>
            <a:r>
              <a:rPr lang="cs-CZ" i="1" dirty="0" err="1" smtClean="0"/>
              <a:t>Serafinský</a:t>
            </a:r>
            <a:r>
              <a:rPr lang="cs-CZ" i="1" dirty="0" smtClean="0"/>
              <a:t> - Procházka, Antonín </a:t>
            </a:r>
            <a:r>
              <a:rPr lang="cs-CZ" i="1" dirty="0" err="1" smtClean="0"/>
              <a:t>Klášterecký</a:t>
            </a:r>
            <a:r>
              <a:rPr lang="cs-CZ" dirty="0" smtClean="0"/>
              <a:t>)</a:t>
            </a:r>
          </a:p>
          <a:p>
            <a:r>
              <a:rPr lang="cs-CZ" dirty="0" smtClean="0"/>
              <a:t>k</a:t>
            </a:r>
            <a:r>
              <a:rPr lang="cs-CZ" dirty="0" smtClean="0"/>
              <a:t>valitativní obrat ve 30. a 40. letech</a:t>
            </a:r>
          </a:p>
          <a:p>
            <a:pPr>
              <a:buNone/>
            </a:pPr>
            <a:r>
              <a:rPr lang="cs-CZ" i="1" dirty="0" smtClean="0"/>
              <a:t>Vítězslav Nezval </a:t>
            </a:r>
          </a:p>
          <a:p>
            <a:pPr>
              <a:buNone/>
            </a:pPr>
            <a:r>
              <a:rPr lang="cs-CZ" i="1" dirty="0" smtClean="0"/>
              <a:t>František Halas</a:t>
            </a:r>
          </a:p>
          <a:p>
            <a:pPr>
              <a:buNone/>
            </a:pPr>
            <a:r>
              <a:rPr lang="cs-CZ" i="1" dirty="0" smtClean="0"/>
              <a:t>František </a:t>
            </a:r>
            <a:r>
              <a:rPr lang="cs-CZ" i="1" dirty="0" err="1" smtClean="0"/>
              <a:t>Hrubín</a:t>
            </a:r>
            <a:endParaRPr lang="cs-CZ" i="1" dirty="0" smtClean="0"/>
          </a:p>
          <a:p>
            <a:pPr>
              <a:buNone/>
            </a:pPr>
            <a:r>
              <a:rPr lang="cs-CZ" i="1" dirty="0" smtClean="0"/>
              <a:t>Jaroslav Seifert</a:t>
            </a:r>
            <a:endParaRPr lang="cs-CZ" i="1" dirty="0"/>
          </a:p>
        </p:txBody>
      </p:sp>
      <p:pic>
        <p:nvPicPr>
          <p:cNvPr id="4" name="Obrázek 3" descr="http://knihynainternetu.cz/foto2/005680997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86124"/>
            <a:ext cx="42271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1285860"/>
            <a:ext cx="8286808" cy="52864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Poezie pro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děti ve 40. a 50. letech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Ivan Blatný</a:t>
            </a:r>
          </a:p>
          <a:p>
            <a:pPr>
              <a:buNone/>
            </a:pPr>
            <a:r>
              <a:rPr lang="cs-CZ" dirty="0" smtClean="0"/>
              <a:t>Jan Zahradníček</a:t>
            </a:r>
          </a:p>
          <a:p>
            <a:pPr>
              <a:buNone/>
            </a:pPr>
            <a:r>
              <a:rPr lang="cs-CZ" dirty="0" smtClean="0"/>
              <a:t>František </a:t>
            </a:r>
            <a:r>
              <a:rPr lang="cs-CZ" dirty="0" err="1" smtClean="0"/>
              <a:t>Hrubín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Jan </a:t>
            </a:r>
            <a:r>
              <a:rPr lang="cs-CZ" dirty="0" err="1" smtClean="0"/>
              <a:t>Čarek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Zdeněk </a:t>
            </a:r>
            <a:r>
              <a:rPr lang="cs-CZ" dirty="0" err="1" smtClean="0"/>
              <a:t>Kriebel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Jaroslav Seifert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http://www.antiknihy.cz/fotky21852/fotos/_vyr_22742012-09-17_Scan_001-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4338955" cy="45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720" y="1428736"/>
            <a:ext cx="8429684" cy="5000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Poezie pro děti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 60. a 70.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Josef </a:t>
            </a:r>
            <a:r>
              <a:rPr lang="cs-CZ" dirty="0" err="1" smtClean="0"/>
              <a:t>Kainar</a:t>
            </a:r>
            <a:endParaRPr lang="cs-CZ" dirty="0" smtClean="0"/>
          </a:p>
          <a:p>
            <a:r>
              <a:rPr lang="cs-CZ" dirty="0" smtClean="0"/>
              <a:t>Milena Lukešová</a:t>
            </a:r>
          </a:p>
          <a:p>
            <a:r>
              <a:rPr lang="cs-CZ" dirty="0" smtClean="0"/>
              <a:t>Karel </a:t>
            </a:r>
            <a:r>
              <a:rPr lang="cs-CZ" dirty="0" err="1" smtClean="0"/>
              <a:t>Šiktanc</a:t>
            </a:r>
            <a:endParaRPr lang="cs-CZ" dirty="0" smtClean="0"/>
          </a:p>
          <a:p>
            <a:r>
              <a:rPr lang="cs-CZ" dirty="0" smtClean="0"/>
              <a:t>Pavel </a:t>
            </a:r>
            <a:r>
              <a:rPr lang="cs-CZ" dirty="0" err="1" smtClean="0"/>
              <a:t>Šrut</a:t>
            </a:r>
            <a:endParaRPr lang="cs-CZ" dirty="0" smtClean="0"/>
          </a:p>
          <a:p>
            <a:r>
              <a:rPr lang="cs-CZ" dirty="0" smtClean="0"/>
              <a:t>Miroslav Florian</a:t>
            </a:r>
          </a:p>
          <a:p>
            <a:r>
              <a:rPr lang="cs-CZ" dirty="0" smtClean="0"/>
              <a:t>Jan </a:t>
            </a:r>
            <a:r>
              <a:rPr lang="cs-CZ" dirty="0" err="1" smtClean="0"/>
              <a:t>Vodňanský</a:t>
            </a:r>
            <a:endParaRPr lang="cs-CZ" dirty="0" smtClean="0"/>
          </a:p>
          <a:p>
            <a:r>
              <a:rPr lang="cs-CZ" dirty="0" smtClean="0"/>
              <a:t>Michal Černík</a:t>
            </a:r>
          </a:p>
          <a:p>
            <a:r>
              <a:rPr lang="cs-CZ" dirty="0" smtClean="0"/>
              <a:t>Jiří Žáček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http://boblucan.bloger.cz/obrazky/boblucan.bloger.cz/backurk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14282" y="1428736"/>
            <a:ext cx="8643998" cy="4857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Poezie pro děti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 80. a 90.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Skácel</a:t>
            </a:r>
          </a:p>
          <a:p>
            <a:r>
              <a:rPr lang="cs-CZ" dirty="0" smtClean="0"/>
              <a:t>Jiří Žáček</a:t>
            </a:r>
          </a:p>
          <a:p>
            <a:r>
              <a:rPr lang="cs-CZ" dirty="0" smtClean="0"/>
              <a:t>Pavel </a:t>
            </a:r>
            <a:r>
              <a:rPr lang="cs-CZ" dirty="0" err="1" smtClean="0"/>
              <a:t>Šrut</a:t>
            </a:r>
            <a:endParaRPr lang="cs-CZ" dirty="0" smtClean="0"/>
          </a:p>
          <a:p>
            <a:r>
              <a:rPr lang="cs-CZ" dirty="0" smtClean="0"/>
              <a:t>Jiří Havel</a:t>
            </a:r>
          </a:p>
          <a:p>
            <a:r>
              <a:rPr lang="cs-CZ" dirty="0" smtClean="0"/>
              <a:t>Jiří </a:t>
            </a:r>
            <a:r>
              <a:rPr lang="cs-CZ" dirty="0" err="1" smtClean="0"/>
              <a:t>Weinberger</a:t>
            </a:r>
            <a:endParaRPr lang="cs-CZ" dirty="0" smtClean="0"/>
          </a:p>
          <a:p>
            <a:r>
              <a:rPr lang="cs-CZ" dirty="0" smtClean="0"/>
              <a:t>Zdeněk Svěrák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Obrázek 6" descr="http://www.t-antik.com/fotos/kam47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2786082" cy="201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ntikbuddha.com/photos/23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2857520" cy="2085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antikbuddha.com/photos/230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28596" y="142852"/>
            <a:ext cx="1071570" cy="63579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146</Words>
  <Application>Microsoft Office PowerPoint</Application>
  <PresentationFormat>Předvádění na obrazovce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Poezie pro děti v 19. století</vt:lpstr>
      <vt:lpstr>Poezie pro děti v 1. pol. 20. století</vt:lpstr>
      <vt:lpstr>Poezie pro děti ve 40. a 50. letech </vt:lpstr>
      <vt:lpstr>Poezie pro děti v 60. a 70. letech</vt:lpstr>
      <vt:lpstr>Poezie pro děti v 80. a 90. letech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oem</cp:lastModifiedBy>
  <cp:revision>19</cp:revision>
  <dcterms:created xsi:type="dcterms:W3CDTF">2012-11-26T18:58:38Z</dcterms:created>
  <dcterms:modified xsi:type="dcterms:W3CDTF">2012-12-11T11:04:55Z</dcterms:modified>
</cp:coreProperties>
</file>