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0" r:id="rId5"/>
    <p:sldId id="261" r:id="rId6"/>
    <p:sldId id="262" r:id="rId7"/>
    <p:sldId id="257" r:id="rId8"/>
    <p:sldId id="263" r:id="rId9"/>
    <p:sldId id="258" r:id="rId10"/>
    <p:sldId id="25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F8-D534-4214-9A31-46E49DF7041B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Náramek </a:t>
            </a:r>
            <a:r>
              <a:rPr lang="cs-CZ" dirty="0" err="1" smtClean="0"/>
              <a:t>Shamballa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Praktické činnosti 1</a:t>
            </a:r>
          </a:p>
          <a:p>
            <a:r>
              <a:rPr lang="cs-CZ" dirty="0"/>
              <a:t>5</a:t>
            </a:r>
            <a:r>
              <a:rPr lang="cs-CZ" dirty="0" smtClean="0"/>
              <a:t>.11.2014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2. - Část vázaná spodem</a:t>
            </a:r>
            <a:endParaRPr lang="cs-CZ" dirty="0"/>
          </a:p>
        </p:txBody>
      </p:sp>
      <p:pic>
        <p:nvPicPr>
          <p:cNvPr id="16386" name="Picture 2" descr="uz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319187" cy="4536504"/>
          </a:xfrm>
          <a:prstGeom prst="rect">
            <a:avLst/>
          </a:prstGeom>
          <a:noFill/>
        </p:spPr>
      </p:pic>
      <p:pic>
        <p:nvPicPr>
          <p:cNvPr id="16388" name="Picture 4" descr="uze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096344" cy="4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Zapínání</a:t>
            </a:r>
            <a:r>
              <a:rPr lang="cs-CZ" dirty="0"/>
              <a:t> vytvoříme </a:t>
            </a:r>
            <a:r>
              <a:rPr lang="cs-CZ" dirty="0" smtClean="0"/>
              <a:t>tak, že oba </a:t>
            </a:r>
            <a:r>
              <a:rPr lang="cs-CZ" dirty="0"/>
              <a:t>konce vlákna přiložíme k sobě v protisměru, na ně přivážeme další cca </a:t>
            </a:r>
            <a:r>
              <a:rPr lang="cs-CZ" b="1" dirty="0"/>
              <a:t>25cm dlouhý kus </a:t>
            </a:r>
            <a:r>
              <a:rPr lang="cs-CZ" dirty="0"/>
              <a:t>stejným uzlem jako na začátku práce vázací vlákno.</a:t>
            </a:r>
          </a:p>
          <a:p>
            <a:r>
              <a:rPr lang="cs-CZ" dirty="0"/>
              <a:t>Uděláme </a:t>
            </a:r>
            <a:r>
              <a:rPr lang="cs-CZ" u="sng" dirty="0"/>
              <a:t>5dvojitých plochých uzlů </a:t>
            </a:r>
            <a:r>
              <a:rPr lang="cs-CZ" dirty="0"/>
              <a:t>(dáme pozor aby jsme je přespříliš neutahovali-vnitřní vlákna se v nich musí pohybovat). Konec uzlů opatrně zakápneme vteřinovým lepidlem a zbytek provázků odstřihneme.</a:t>
            </a:r>
          </a:p>
          <a:p>
            <a:r>
              <a:rPr lang="cs-CZ" dirty="0"/>
              <a:t>Náramek si navlékneme na ruku, abychom viděli jak volný musí být, zapínání srovnáme, aby bylo uprostřed. Na kraje navlékneme korálky  posuneme k zapínání a zajistíme uzlem. Zbytek </a:t>
            </a:r>
            <a:r>
              <a:rPr lang="cs-CZ" dirty="0" smtClean="0"/>
              <a:t>odstřihneme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pic>
        <p:nvPicPr>
          <p:cNvPr id="17410" name="Picture 2" descr="macrame-knot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52940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3554" name="Picture 2" descr="shamballa-naramk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4578" name="Picture 2" descr="shamballa-naramk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5913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5602" name="Picture 2" descr="shamballa-naramky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Korálkové náramky </a:t>
            </a:r>
            <a:r>
              <a:rPr lang="cs-CZ" b="1" dirty="0" err="1"/>
              <a:t>Shamballa</a:t>
            </a:r>
            <a:r>
              <a:rPr lang="cs-CZ" dirty="0"/>
              <a:t> se stávají hitem v moderní době, ale jejich původ je starší, nežli by se mohlo zdát. Svůj původ mají v Buddhismu, kde o nich panuje legenda, že svému nositeli napomáhají k lepšímu stavu mysli a prozření. Z tohoto důvodu jsou někdy také nazývány Buddhovi náramky. </a:t>
            </a:r>
            <a:endParaRPr lang="cs-CZ" dirty="0" smtClean="0"/>
          </a:p>
          <a:p>
            <a:r>
              <a:rPr lang="cs-CZ" dirty="0" smtClean="0"/>
              <a:t>Moderní </a:t>
            </a:r>
            <a:r>
              <a:rPr lang="cs-CZ" dirty="0"/>
              <a:t>doba samozřejmě zasáhla a proběhli na nich jisté úpravy, nežli se stali hitem mezi náramky a módními doplňky. V dnešní době je možné na trhu nalézt obrovské množství barev a variant.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r>
              <a:rPr lang="cs-CZ" dirty="0" smtClean="0"/>
              <a:t> </a:t>
            </a:r>
            <a:r>
              <a:rPr lang="cs-CZ" dirty="0" err="1" smtClean="0"/>
              <a:t>Crystal</a:t>
            </a:r>
            <a:r>
              <a:rPr lang="cs-CZ" dirty="0" smtClean="0"/>
              <a:t>, </a:t>
            </a:r>
            <a:r>
              <a:rPr lang="cs-CZ" dirty="0" err="1" smtClean="0"/>
              <a:t>Glass</a:t>
            </a:r>
            <a:r>
              <a:rPr lang="cs-CZ" dirty="0" smtClean="0"/>
              <a:t> a </a:t>
            </a:r>
            <a:r>
              <a:rPr lang="cs-CZ" dirty="0" err="1" smtClean="0"/>
              <a:t>Glossy</a:t>
            </a:r>
            <a:endParaRPr lang="cs-CZ" dirty="0"/>
          </a:p>
        </p:txBody>
      </p:sp>
      <p:pic>
        <p:nvPicPr>
          <p:cNvPr id="26628" name="Picture 4" descr="Shamballa korálek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448272" cy="2448272"/>
          </a:xfrm>
          <a:prstGeom prst="rect">
            <a:avLst/>
          </a:prstGeom>
          <a:noFill/>
        </p:spPr>
      </p:pic>
      <p:pic>
        <p:nvPicPr>
          <p:cNvPr id="26630" name="Picture 6" descr="Shamballa korálek Glos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2160240" cy="2160240"/>
          </a:xfrm>
          <a:prstGeom prst="rect">
            <a:avLst/>
          </a:prstGeom>
          <a:noFill/>
        </p:spPr>
      </p:pic>
      <p:pic>
        <p:nvPicPr>
          <p:cNvPr id="26632" name="Picture 8" descr="Shamballa korálek krys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proužek </a:t>
            </a:r>
            <a:r>
              <a:rPr lang="cs-CZ" dirty="0" smtClean="0"/>
              <a:t>papíru</a:t>
            </a:r>
            <a:endParaRPr lang="cs-CZ" dirty="0"/>
          </a:p>
          <a:p>
            <a:r>
              <a:rPr lang="cs-CZ" dirty="0"/>
              <a:t>bavlněnou voskovanou šňůru</a:t>
            </a:r>
          </a:p>
          <a:p>
            <a:r>
              <a:rPr lang="cs-CZ" dirty="0"/>
              <a:t>korálky, nůžky</a:t>
            </a:r>
          </a:p>
          <a:p>
            <a:r>
              <a:rPr lang="cs-CZ" dirty="0"/>
              <a:t>lepidlo vteřinové a Herkules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 </a:t>
            </a:r>
            <a:r>
              <a:rPr lang="cs-CZ" b="1" dirty="0"/>
              <a:t>základní nosné vlákno potřebujeme cca 40cm</a:t>
            </a:r>
            <a:r>
              <a:rPr lang="cs-CZ" dirty="0"/>
              <a:t>, oba konce (1-1,5cm) potřeme lepidlem, uhladíme a necháme uschnout. Ostrými nůžkami konce šikmo sestříhneme  - to nám usnadní navlékání</a:t>
            </a:r>
            <a:r>
              <a:rPr lang="cs-CZ" dirty="0" smtClean="0"/>
              <a:t>. Poté navlékáme korálky.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Vázací vlákno je 140cm dlouhé</a:t>
            </a:r>
            <a:r>
              <a:rPr lang="cs-CZ" dirty="0"/>
              <a:t>, přehneme ho v polovině a přivážeme k nosnému podle následujícího zobrazení.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Úvaz vázacího vlákna</a:t>
            </a:r>
            <a:endParaRPr lang="cs-CZ" dirty="0"/>
          </a:p>
        </p:txBody>
      </p:sp>
      <p:pic>
        <p:nvPicPr>
          <p:cNvPr id="10242" name="Picture 2" descr="uz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75807" cy="3312367"/>
          </a:xfrm>
          <a:prstGeom prst="rect">
            <a:avLst/>
          </a:prstGeom>
          <a:noFill/>
        </p:spPr>
      </p:pic>
      <p:pic>
        <p:nvPicPr>
          <p:cNvPr id="10244" name="Picture 4" descr="uz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5"/>
            <a:ext cx="2520280" cy="3408861"/>
          </a:xfrm>
          <a:prstGeom prst="rect">
            <a:avLst/>
          </a:prstGeom>
          <a:noFill/>
        </p:spPr>
      </p:pic>
      <p:pic>
        <p:nvPicPr>
          <p:cNvPr id="10246" name="Picture 6" descr="uze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43787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plochého uzlu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Nyní začneme s vázáním uzlů. </a:t>
            </a:r>
            <a:r>
              <a:rPr lang="cs-CZ" dirty="0" smtClean="0"/>
              <a:t>Střídáním </a:t>
            </a:r>
            <a:r>
              <a:rPr lang="cs-CZ" u="sng" dirty="0" smtClean="0"/>
              <a:t>kroků</a:t>
            </a:r>
            <a:r>
              <a:rPr lang="cs-CZ" u="sng" dirty="0"/>
              <a:t> </a:t>
            </a:r>
            <a:r>
              <a:rPr lang="cs-CZ" b="1" u="sng" dirty="0"/>
              <a:t>1 </a:t>
            </a:r>
            <a:r>
              <a:rPr lang="cs-CZ" u="sng" dirty="0"/>
              <a:t>a</a:t>
            </a:r>
            <a:r>
              <a:rPr lang="cs-CZ" b="1" u="sng" dirty="0"/>
              <a:t> 2</a:t>
            </a:r>
            <a:r>
              <a:rPr lang="cs-CZ" u="sng" dirty="0"/>
              <a:t>  </a:t>
            </a:r>
            <a:r>
              <a:rPr lang="cs-CZ" u="sng" dirty="0" smtClean="0"/>
              <a:t>vytvoříme </a:t>
            </a:r>
            <a:r>
              <a:rPr lang="cs-CZ" u="sng" dirty="0"/>
              <a:t>jeden dvojitý plochý uzel</a:t>
            </a:r>
            <a:r>
              <a:rPr lang="cs-CZ" u="sng" dirty="0" smtClean="0"/>
              <a:t>.</a:t>
            </a:r>
          </a:p>
          <a:p>
            <a:r>
              <a:rPr lang="cs-CZ" dirty="0"/>
              <a:t>Uvážeme cca 3 dvojité ploché uzly. Přisuneme korálek a pokračujeme ve vázání. Počet uzlů mezi korálky je Vás</a:t>
            </a:r>
            <a:r>
              <a:rPr lang="cs-CZ" dirty="0" smtClean="0"/>
              <a:t>.</a:t>
            </a:r>
          </a:p>
          <a:p>
            <a:r>
              <a:rPr lang="cs-CZ" dirty="0"/>
              <a:t>Průběžně poměřujeme s proužkem papíru, pomůže nám rozvrhnout si střed náramku. Na konci opět  uděláme 3 dvojité ploché uzly. Konce uzlů zalepíme vteřinovým lepidlem a zbytek provázku ustřihneme.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Krok 1.- Část vázaná vrchem</a:t>
            </a:r>
            <a:endParaRPr lang="cs-CZ" dirty="0"/>
          </a:p>
        </p:txBody>
      </p:sp>
      <p:pic>
        <p:nvPicPr>
          <p:cNvPr id="15362" name="Picture 2" descr="uze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15987" cy="4937125"/>
          </a:xfrm>
          <a:prstGeom prst="rect">
            <a:avLst/>
          </a:prstGeom>
          <a:noFill/>
        </p:spPr>
      </p:pic>
      <p:pic>
        <p:nvPicPr>
          <p:cNvPr id="15364" name="Picture 4" descr="uze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3566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84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Náramek Shamballa</vt:lpstr>
      <vt:lpstr>Historie</vt:lpstr>
      <vt:lpstr>Shamballa Crystal, Glass a Glossy</vt:lpstr>
      <vt:lpstr>Pomůcky</vt:lpstr>
      <vt:lpstr>Postup práce</vt:lpstr>
      <vt:lpstr>Postup práce</vt:lpstr>
      <vt:lpstr>Úvaz vázacího vlákna</vt:lpstr>
      <vt:lpstr>Tvorba plochého uzlu</vt:lpstr>
      <vt:lpstr> Krok 1.- Část vázaná vrchem</vt:lpstr>
      <vt:lpstr>Krok 2. - Část vázaná spodem</vt:lpstr>
      <vt:lpstr>Zapínání</vt:lpstr>
      <vt:lpstr>Zapínání</vt:lpstr>
      <vt:lpstr>Shamballa</vt:lpstr>
      <vt:lpstr>Shamballa</vt:lpstr>
      <vt:lpstr>Shamballa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Náramek Shamballa</dc:title>
  <dc:creator>student</dc:creator>
  <cp:lastModifiedBy>Martin Dosedla</cp:lastModifiedBy>
  <cp:revision>6</cp:revision>
  <dcterms:created xsi:type="dcterms:W3CDTF">2013-11-01T06:44:47Z</dcterms:created>
  <dcterms:modified xsi:type="dcterms:W3CDTF">2014-11-12T16:35:52Z</dcterms:modified>
</cp:coreProperties>
</file>