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DE301-67F7-41E9-94D1-5CC583495D5D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ÚSTAVA ČR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Hlava I. Základní ustanovení</a:t>
            </a:r>
          </a:p>
          <a:p>
            <a:r>
              <a:rPr lang="cs-CZ" dirty="0" smtClean="0"/>
              <a:t>Hlava II. Moc zákonodárná</a:t>
            </a:r>
          </a:p>
          <a:p>
            <a:r>
              <a:rPr lang="cs-CZ" dirty="0" smtClean="0"/>
              <a:t>Hlava III. Moc výkonná</a:t>
            </a:r>
          </a:p>
          <a:p>
            <a:r>
              <a:rPr lang="cs-CZ" dirty="0" smtClean="0"/>
              <a:t>Hlava IV. Moc soudní</a:t>
            </a:r>
          </a:p>
          <a:p>
            <a:r>
              <a:rPr lang="cs-CZ" dirty="0" smtClean="0"/>
              <a:t>Hlava V. Nejvyšší kontrolní úřad</a:t>
            </a:r>
          </a:p>
          <a:p>
            <a:r>
              <a:rPr lang="cs-CZ" dirty="0" smtClean="0"/>
              <a:t>Hlava VI. Česká národní banka</a:t>
            </a:r>
          </a:p>
          <a:p>
            <a:r>
              <a:rPr lang="cs-CZ" dirty="0" smtClean="0"/>
              <a:t>Hlava VII. Územní samospráva</a:t>
            </a:r>
          </a:p>
          <a:p>
            <a:r>
              <a:rPr lang="cs-CZ" dirty="0" smtClean="0"/>
              <a:t>Hlava VIII. Přechodná a </a:t>
            </a:r>
            <a:r>
              <a:rPr lang="cs-CZ" smtClean="0"/>
              <a:t>závěrečná ustanovení</a:t>
            </a: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47</Words>
  <Application>Microsoft Office PowerPoint</Application>
  <PresentationFormat>Předvádění na obrazovce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ÚSTAVA ČR</vt:lpstr>
      <vt:lpstr>Členění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ÚSTAVA ČR</dc:title>
  <dc:creator>Javorova Barbora</dc:creator>
  <cp:lastModifiedBy>Javorova Barbora</cp:lastModifiedBy>
  <cp:revision>2</cp:revision>
  <dcterms:created xsi:type="dcterms:W3CDTF">2013-11-02T10:41:09Z</dcterms:created>
  <dcterms:modified xsi:type="dcterms:W3CDTF">2013-11-02T10:52:50Z</dcterms:modified>
</cp:coreProperties>
</file>