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30B89E-8A15-4480-9C8B-E21863D1BB97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2D988A-43BB-4215-8B43-5474357942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0"/>
            <a:ext cx="6172200" cy="189436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Венедикт Ерофеев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95736" y="2780928"/>
            <a:ext cx="6172200" cy="1371600"/>
          </a:xfrm>
        </p:spPr>
        <p:txBody>
          <a:bodyPr>
            <a:normAutofit fontScale="25000" lnSpcReduction="20000"/>
          </a:bodyPr>
          <a:lstStyle/>
          <a:p>
            <a:r>
              <a:rPr lang="cs-CZ" sz="16000" dirty="0" smtClean="0"/>
              <a:t>M</a:t>
            </a:r>
            <a:r>
              <a:rPr lang="ru-RU" sz="16000" dirty="0" smtClean="0"/>
              <a:t>осква – Петушки</a:t>
            </a:r>
            <a:endParaRPr lang="cs-CZ" sz="160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endParaRPr lang="cs-CZ" sz="4400" dirty="0" smtClean="0"/>
          </a:p>
          <a:p>
            <a:r>
              <a:rPr lang="cs-CZ" sz="8000" dirty="0" smtClean="0"/>
              <a:t>Vypracovala: Bc. Eliška </a:t>
            </a:r>
            <a:r>
              <a:rPr lang="cs-CZ" sz="8000" dirty="0" err="1" smtClean="0"/>
              <a:t>Chromková</a:t>
            </a:r>
            <a:endParaRPr lang="cs-CZ"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cs-CZ" dirty="0"/>
          </a:p>
        </p:txBody>
      </p:sp>
      <p:pic>
        <p:nvPicPr>
          <p:cNvPr id="4" name="Zástupný symbol pro obsah 3" descr="moskva_petu_ki_zp_te_n_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14008"/>
            <a:ext cx="3456384" cy="481478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Венеди</a:t>
            </a:r>
            <a:r>
              <a:rPr lang="ru-RU" b="1" dirty="0" smtClean="0"/>
              <a:t>и</a:t>
            </a:r>
            <a:r>
              <a:rPr lang="vi-VN" b="1" dirty="0" smtClean="0"/>
              <a:t>кт Васильевич Ерофеев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24 октября 1938 -  11 мая 1990</a:t>
            </a:r>
          </a:p>
          <a:p>
            <a:r>
              <a:rPr lang="ru-RU" dirty="0" smtClean="0"/>
              <a:t>Детство Веничка провёл по большей части в детском доме в Кировске на Кольском полуострове.</a:t>
            </a:r>
          </a:p>
          <a:p>
            <a:r>
              <a:rPr lang="ru-RU" dirty="0" smtClean="0"/>
              <a:t>Окончил школу с золотой медалью.</a:t>
            </a:r>
          </a:p>
          <a:p>
            <a:r>
              <a:rPr lang="ru-RU" dirty="0" smtClean="0"/>
              <a:t>Учился на филологическом факультете МГУ, в Орехово-Зуевском, Владимирском  и Коломенском педагогических институтах, но </a:t>
            </a:r>
            <a:r>
              <a:rPr lang="ru-RU" dirty="0" smtClean="0"/>
              <a:t>отовсюду был </a:t>
            </a:r>
            <a:r>
              <a:rPr lang="ru-RU" dirty="0" smtClean="0"/>
              <a:t>отчислен. </a:t>
            </a:r>
          </a:p>
          <a:p>
            <a:r>
              <a:rPr lang="ru-RU" dirty="0" smtClean="0"/>
              <a:t>Долгое время жил без прописки, был разнорабочим, грузчиком, бурильщиком в геологической партии, сторожем в вытрезвителе, монтажником кабельных линий связи в различных городах СССР, лаборантом паразитологической экспедиции, редактором и корректором студенческих рефератов в МГУ, сезонным рабочим в аэрологической экспедиции,...</a:t>
            </a:r>
          </a:p>
          <a:p>
            <a:r>
              <a:rPr lang="ru-RU" dirty="0" smtClean="0"/>
              <a:t> В 1976-м женитьба дала ему возможность прописаться в столице.</a:t>
            </a:r>
          </a:p>
          <a:p>
            <a:r>
              <a:rPr lang="ru-RU" dirty="0" smtClean="0"/>
              <a:t>С 1985 года Ерофеев страдал раком горла. После операции мог говорить лишь при помощи голосообразующего аппарата. Скончался </a:t>
            </a:r>
            <a:r>
              <a:rPr lang="ru-RU" dirty="0" smtClean="0"/>
              <a:t>11 </a:t>
            </a:r>
            <a:r>
              <a:rPr lang="ru-RU" dirty="0" smtClean="0"/>
              <a:t>мая 1990 года в Москве 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произведения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Записки психопата</a:t>
            </a:r>
          </a:p>
          <a:p>
            <a:r>
              <a:rPr lang="ru-RU" dirty="0" smtClean="0"/>
              <a:t>Москва — Петушки</a:t>
            </a:r>
          </a:p>
          <a:p>
            <a:r>
              <a:rPr lang="ru-RU" dirty="0" smtClean="0"/>
              <a:t>Вальпургиева ночь, или Шаги Командора</a:t>
            </a:r>
          </a:p>
          <a:p>
            <a:r>
              <a:rPr lang="ru-RU" dirty="0" smtClean="0"/>
              <a:t>Василий Розанов глазами эксцентрика</a:t>
            </a:r>
          </a:p>
          <a:p>
            <a:r>
              <a:rPr lang="ru-RU" dirty="0" smtClean="0"/>
              <a:t>Моя маленькая лениниана</a:t>
            </a:r>
          </a:p>
          <a:p>
            <a:r>
              <a:rPr lang="ru-RU" dirty="0" smtClean="0"/>
              <a:t>Бесполезное ископаемое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Москва - Петушки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Псевдо-автобиографическая постмодернистская поэма в прозе</a:t>
            </a:r>
          </a:p>
          <a:p>
            <a:r>
              <a:rPr lang="ru-RU" dirty="0" smtClean="0"/>
              <a:t>Поэма написана в 1969—1970 году и распространялась в самиздате, впервые была опубликована летом 1973 года вИзраиле</a:t>
            </a:r>
          </a:p>
          <a:p>
            <a:r>
              <a:rPr lang="ru-RU" dirty="0" smtClean="0"/>
              <a:t>В СССР она была опубликована только в эпоху перестройки в 1988—1989 годах</a:t>
            </a:r>
          </a:p>
          <a:p>
            <a:r>
              <a:rPr lang="ru-RU" dirty="0" smtClean="0"/>
              <a:t>Поэма «Москва — Петушки» переведена на многие языки, по ней поставлены многочисленные спектакли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Герой поэмы — интеллектуальный алкоголик Веня Ерофеев, едущий на электричке по 125-километровому железнодорожному маршруту из Москвы в Петушки к любовнице и ребёнку. Петушки — цель поездки — описываются рассказчиком как некое утопическое место.</a:t>
            </a:r>
          </a:p>
          <a:p>
            <a:r>
              <a:rPr lang="ru-RU" dirty="0" smtClean="0"/>
              <a:t>В начале поэмы он, в глубоком запое, просыпается в неизвестном подъезде, после очередной неудачной попытки найти в Москве Кремль, и решает отправиться с Курского вокзала в Петушки, где его ждёт любовница и трёхлетний сын. Веничка, в муках дождавшись открытия магазина, тратит последние деньги на спиртное и садится в электричку.</a:t>
            </a:r>
          </a:p>
          <a:p>
            <a:r>
              <a:rPr lang="ru-RU" dirty="0" smtClean="0"/>
              <a:t>В поезде он пускается в длинные монологи об алкоголе, истории, философии, культуре и политике, беседует с попутчиками и непрерывно пьёт с ними всё, что содержит спирт.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Когда он время от времени просыпается, ему являются странные галлюцинации -  говорит к Сфинксе, ангелам, Богу или сатане.</a:t>
            </a:r>
          </a:p>
          <a:p>
            <a:r>
              <a:rPr lang="ru-RU" dirty="0" smtClean="0"/>
              <a:t>Выглядывая из окна, по направлению движения поезда начинает Веня понимать, что едет из Петушков в Москву — пока он спал, электричка успела побывать в Петушках и начать путь назад. В итоге он снова попадает в Москву, где за ним гонятся четверонеизвестных (не исключено, что они тоже Веничкины галлюцинации). Они настигают героя в одном из подъездов и вонзают ему шило в горло 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поэме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уникальная поэма</a:t>
            </a:r>
          </a:p>
          <a:p>
            <a:r>
              <a:rPr lang="ru-RU" dirty="0" smtClean="0"/>
              <a:t>воспринимаемая одними как натуралистический опус об извечном русском пьянстве, а другими — как постмодернистский текст, разрушающий через цитирование все предшествующие культурные языки</a:t>
            </a:r>
            <a:r>
              <a:rPr lang="cs-CZ" dirty="0" smtClean="0"/>
              <a:t>.</a:t>
            </a:r>
            <a:endParaRPr lang="ru-RU" dirty="0" smtClean="0"/>
          </a:p>
          <a:p>
            <a:r>
              <a:rPr lang="ru-RU" dirty="0" smtClean="0"/>
              <a:t>В поэме нередко звучат широко известные высказывания — литературные цитаты, иронически переосмысленные, «сниженные» в патетическом содержании.</a:t>
            </a:r>
          </a:p>
          <a:p>
            <a:r>
              <a:rPr lang="ru-RU" dirty="0" smtClean="0"/>
              <a:t>Цитирование является основным элементом, организующим смысловую и формальную структуру книги</a:t>
            </a:r>
            <a:r>
              <a:rPr lang="cs-CZ" dirty="0" smtClean="0"/>
              <a:t>.</a:t>
            </a:r>
            <a:endParaRPr lang="ru-RU" dirty="0" smtClean="0"/>
          </a:p>
          <a:p>
            <a:r>
              <a:rPr lang="ru-RU" dirty="0" smtClean="0"/>
              <a:t>Евангельские мотивы – Исповедь рууских алкоголиков (</a:t>
            </a:r>
            <a:r>
              <a:rPr lang="cs-CZ" dirty="0" smtClean="0"/>
              <a:t>Bible ruských alkoholiků).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Отрывок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Я раскис, ангелы, в прошлую пятницу, я на белый </a:t>
            </a:r>
            <a:r>
              <a:rPr lang="ru-RU" dirty="0" smtClean="0"/>
              <a:t>живот ее </a:t>
            </a:r>
            <a:r>
              <a:rPr lang="ru-RU" dirty="0" smtClean="0"/>
              <a:t>загляделся, круглый, как небо и земля… Но сегодня — доеду, если только неподохну, убитый роком… Вернее нет, сегодня я не доеду, сегодня я буду у ней, я буду с утра пастись между лилиями, а вот уж завтра…</a:t>
            </a:r>
          </a:p>
          <a:p>
            <a:pPr>
              <a:buNone/>
            </a:pPr>
            <a:r>
              <a:rPr lang="ru-RU" dirty="0" smtClean="0"/>
              <a:t>— Бедный мальчик… — вздохнули ангелы.</a:t>
            </a:r>
          </a:p>
          <a:p>
            <a:pPr>
              <a:buNone/>
            </a:pPr>
            <a:r>
              <a:rPr lang="ru-RU" dirty="0" smtClean="0"/>
              <a:t>— «Бедный мальчик»? Почему это «бедный»? А </a:t>
            </a:r>
            <a:r>
              <a:rPr lang="ru-RU" dirty="0" smtClean="0"/>
              <a:t>вы</a:t>
            </a:r>
            <a:r>
              <a:rPr lang="cs-CZ" dirty="0" smtClean="0"/>
              <a:t> </a:t>
            </a:r>
            <a:r>
              <a:rPr lang="ru-RU" dirty="0" smtClean="0"/>
              <a:t>скажите</a:t>
            </a:r>
            <a:r>
              <a:rPr lang="ru-RU" dirty="0" smtClean="0"/>
              <a:t>, ангелы, вы будете со мной до самых Петушков? Да? Вы не отлетите?</a:t>
            </a:r>
          </a:p>
          <a:p>
            <a:pPr>
              <a:buNone/>
            </a:pPr>
            <a:r>
              <a:rPr lang="ru-RU" dirty="0" smtClean="0"/>
              <a:t>— О нет, до самых Петушков мы не можем… Мы отлетим, как только ты улыбнешься… Ты еще ни разу сегодня не улыбнулся… Как только улыбнешься в первый раз, мы отлетим… И уже будем покойны за тебя…</a:t>
            </a:r>
          </a:p>
          <a:p>
            <a:pPr>
              <a:buNone/>
            </a:pPr>
            <a:r>
              <a:rPr lang="ru-RU" dirty="0" smtClean="0"/>
              <a:t>— И там, на перроне, встретите меня, да?</a:t>
            </a:r>
          </a:p>
          <a:p>
            <a:pPr>
              <a:buNone/>
            </a:pPr>
            <a:r>
              <a:rPr lang="ru-RU" dirty="0" smtClean="0"/>
              <a:t>— Да, там мы тебя встретим…</a:t>
            </a:r>
          </a:p>
          <a:p>
            <a:pPr>
              <a:buNone/>
            </a:pPr>
            <a:r>
              <a:rPr lang="ru-RU" dirty="0" smtClean="0"/>
              <a:t>Прелестные существа эти ангелы!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Чешские переводы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Поэма была несколько раз переведена на чешский язык</a:t>
            </a:r>
            <a:r>
              <a:rPr lang="cs-CZ" b="1" dirty="0" smtClean="0"/>
              <a:t>: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Чешский перевод</a:t>
            </a:r>
            <a:r>
              <a:rPr lang="cs-CZ" b="1" dirty="0" smtClean="0"/>
              <a:t>: </a:t>
            </a:r>
            <a:r>
              <a:rPr lang="cs-CZ" dirty="0" smtClean="0"/>
              <a:t>Moskva </a:t>
            </a:r>
            <a:r>
              <a:rPr lang="cs-CZ" dirty="0" err="1" smtClean="0"/>
              <a:t>Petuški</a:t>
            </a:r>
            <a:r>
              <a:rPr lang="cs-CZ" dirty="0" smtClean="0"/>
              <a:t> zpáteční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cs-CZ" dirty="0" smtClean="0"/>
              <a:t>Milan Dvořák </a:t>
            </a:r>
          </a:p>
          <a:p>
            <a:r>
              <a:rPr lang="cs-CZ" dirty="0" smtClean="0"/>
              <a:t>Libor Konvička </a:t>
            </a:r>
          </a:p>
          <a:p>
            <a:endParaRPr lang="cs-CZ" dirty="0" smtClean="0"/>
          </a:p>
          <a:p>
            <a:r>
              <a:rPr lang="ru-RU" b="1" dirty="0" smtClean="0"/>
              <a:t>Театр</a:t>
            </a:r>
          </a:p>
          <a:p>
            <a:r>
              <a:rPr lang="cs-CZ" dirty="0" smtClean="0"/>
              <a:t>Národní divadlo moravskoslezské</a:t>
            </a:r>
          </a:p>
          <a:p>
            <a:endParaRPr lang="cs-CZ" dirty="0" smtClean="0"/>
          </a:p>
          <a:p>
            <a:r>
              <a:rPr lang="ru-RU" b="1" dirty="0" smtClean="0"/>
              <a:t>Запись</a:t>
            </a:r>
            <a:endParaRPr lang="cs-CZ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179</TotalTime>
  <Words>72</Words>
  <Application>Microsoft Office PowerPoint</Application>
  <PresentationFormat>Předvádění na obrazovce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Венедикт Ерофеев</vt:lpstr>
      <vt:lpstr>Венедиикт Васильевич Ерофеев</vt:lpstr>
      <vt:lpstr>Основные произведения</vt:lpstr>
      <vt:lpstr>Москва - Петушки</vt:lpstr>
      <vt:lpstr>Snímek 5</vt:lpstr>
      <vt:lpstr>Snímek 6</vt:lpstr>
      <vt:lpstr>О поэме</vt:lpstr>
      <vt:lpstr>Отрывок </vt:lpstr>
      <vt:lpstr>Чешские переводы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Венедикт Ерофеев</dc:title>
  <dc:creator>Eliška</dc:creator>
  <cp:lastModifiedBy>Eliška</cp:lastModifiedBy>
  <cp:revision>13</cp:revision>
  <dcterms:created xsi:type="dcterms:W3CDTF">2014-10-29T17:22:00Z</dcterms:created>
  <dcterms:modified xsi:type="dcterms:W3CDTF">2014-12-11T19:14:18Z</dcterms:modified>
</cp:coreProperties>
</file>