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6" r:id="rId13"/>
    <p:sldId id="270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4660"/>
  </p:normalViewPr>
  <p:slideViewPr>
    <p:cSldViewPr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990BEC-CFD8-4487-BD17-0868A3943EEC}" type="datetimeFigureOut">
              <a:rPr lang="cs-CZ" smtClean="0"/>
              <a:t>16.11.2014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123ED5-8277-45CE-B8D8-E0D54724439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131840" y="404664"/>
            <a:ext cx="5105400" cy="2868168"/>
          </a:xfrm>
        </p:spPr>
        <p:txBody>
          <a:bodyPr/>
          <a:lstStyle/>
          <a:p>
            <a:r>
              <a:rPr lang="cs-CZ" dirty="0" err="1" smtClean="0"/>
              <a:t>На</a:t>
            </a:r>
            <a:r>
              <a:rPr lang="cs-CZ" dirty="0" smtClean="0"/>
              <a:t> </a:t>
            </a:r>
            <a:r>
              <a:rPr lang="cs-CZ" dirty="0" err="1"/>
              <a:t>золотом</a:t>
            </a:r>
            <a:r>
              <a:rPr lang="cs-CZ" dirty="0"/>
              <a:t> </a:t>
            </a:r>
            <a:r>
              <a:rPr lang="cs-CZ" dirty="0" err="1"/>
              <a:t>крыльце</a:t>
            </a:r>
            <a:r>
              <a:rPr lang="cs-CZ" dirty="0"/>
              <a:t> </a:t>
            </a:r>
            <a:r>
              <a:rPr lang="cs-CZ" dirty="0" err="1" smtClean="0"/>
              <a:t>сидели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2769456"/>
          </a:xfrm>
        </p:spPr>
        <p:txBody>
          <a:bodyPr>
            <a:normAutofit lnSpcReduction="10000"/>
          </a:bodyPr>
          <a:lstStyle/>
          <a:p>
            <a:r>
              <a:rPr lang="ru-RU" smtClean="0"/>
              <a:t>Татьяна Толстая</a:t>
            </a:r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ru-RU" dirty="0" smtClean="0"/>
              <a:t>Подготовила</a:t>
            </a:r>
            <a:r>
              <a:rPr lang="cs-CZ" dirty="0" smtClean="0"/>
              <a:t>: </a:t>
            </a:r>
            <a:r>
              <a:rPr lang="cs-CZ" dirty="0" err="1" smtClean="0"/>
              <a:t>Bc.Markéta</a:t>
            </a:r>
            <a:r>
              <a:rPr lang="cs-CZ" dirty="0" smtClean="0"/>
              <a:t> Šťastná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9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Мы</a:t>
            </a:r>
            <a:r>
              <a:rPr lang="cs-CZ" dirty="0"/>
              <a:t> </a:t>
            </a:r>
            <a:r>
              <a:rPr lang="cs-CZ" dirty="0" err="1"/>
              <a:t>замечаем</a:t>
            </a:r>
            <a:r>
              <a:rPr lang="cs-CZ" dirty="0"/>
              <a:t> и </a:t>
            </a:r>
            <a:r>
              <a:rPr lang="cs-CZ" dirty="0" err="1"/>
              <a:t>то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произведенные</a:t>
            </a:r>
            <a:r>
              <a:rPr lang="cs-CZ" dirty="0"/>
              <a:t> </a:t>
            </a:r>
            <a:r>
              <a:rPr lang="cs-CZ" dirty="0" err="1"/>
              <a:t>преобразования</a:t>
            </a:r>
            <a:r>
              <a:rPr lang="cs-CZ" dirty="0"/>
              <a:t> </a:t>
            </a:r>
            <a:r>
              <a:rPr lang="cs-CZ" dirty="0" err="1"/>
              <a:t>тоже</a:t>
            </a:r>
            <a:r>
              <a:rPr lang="cs-CZ" dirty="0"/>
              <a:t> </a:t>
            </a:r>
            <a:r>
              <a:rPr lang="cs-CZ" b="1" dirty="0" err="1"/>
              <a:t>не</a:t>
            </a:r>
            <a:r>
              <a:rPr lang="cs-CZ" b="1" dirty="0"/>
              <a:t> </a:t>
            </a:r>
            <a:r>
              <a:rPr lang="cs-CZ" b="1" dirty="0" err="1"/>
              <a:t>спасают</a:t>
            </a:r>
            <a:r>
              <a:rPr lang="cs-CZ" b="1" dirty="0"/>
              <a:t> </a:t>
            </a:r>
            <a:r>
              <a:rPr lang="cs-CZ" b="1" dirty="0" err="1"/>
              <a:t>дядю</a:t>
            </a:r>
            <a:r>
              <a:rPr lang="cs-CZ" b="1" dirty="0"/>
              <a:t> </a:t>
            </a:r>
            <a:r>
              <a:rPr lang="cs-CZ" b="1" dirty="0" err="1"/>
              <a:t>Пашу</a:t>
            </a:r>
            <a:r>
              <a:rPr lang="cs-CZ" b="1" dirty="0"/>
              <a:t> </a:t>
            </a:r>
            <a:r>
              <a:rPr lang="cs-CZ" b="1" dirty="0" err="1"/>
              <a:t>от</a:t>
            </a:r>
            <a:r>
              <a:rPr lang="cs-CZ" b="1" dirty="0"/>
              <a:t> </a:t>
            </a:r>
            <a:r>
              <a:rPr lang="cs-CZ" b="1" dirty="0" err="1"/>
              <a:t>тоски</a:t>
            </a:r>
            <a:r>
              <a:rPr lang="cs-CZ" b="1" dirty="0"/>
              <a:t> и </a:t>
            </a:r>
            <a:r>
              <a:rPr lang="cs-CZ" b="1" dirty="0" err="1"/>
              <a:t>ощущения</a:t>
            </a:r>
            <a:r>
              <a:rPr lang="cs-CZ" b="1" dirty="0"/>
              <a:t> </a:t>
            </a:r>
            <a:r>
              <a:rPr lang="cs-CZ" b="1" dirty="0" err="1"/>
              <a:t>конца</a:t>
            </a:r>
            <a:r>
              <a:rPr lang="cs-CZ" b="1" dirty="0"/>
              <a:t> </a:t>
            </a:r>
            <a:r>
              <a:rPr lang="cs-CZ" b="1" dirty="0" err="1"/>
              <a:t>жизни</a:t>
            </a:r>
            <a:r>
              <a:rPr lang="cs-CZ" b="1" dirty="0"/>
              <a:t>, </a:t>
            </a:r>
            <a:r>
              <a:rPr lang="cs-CZ" b="1" dirty="0" err="1"/>
              <a:t>потому</a:t>
            </a:r>
            <a:r>
              <a:rPr lang="cs-CZ" b="1" dirty="0"/>
              <a:t> </a:t>
            </a:r>
            <a:r>
              <a:rPr lang="cs-CZ" b="1" dirty="0" err="1"/>
              <a:t>что</a:t>
            </a:r>
            <a:r>
              <a:rPr lang="cs-CZ" b="1" dirty="0"/>
              <a:t> </a:t>
            </a:r>
            <a:r>
              <a:rPr lang="cs-CZ" b="1" dirty="0" err="1"/>
              <a:t>все</a:t>
            </a:r>
            <a:r>
              <a:rPr lang="cs-CZ" b="1" dirty="0"/>
              <a:t> в </a:t>
            </a:r>
            <a:r>
              <a:rPr lang="cs-CZ" b="1" dirty="0" err="1"/>
              <a:t>жизни</a:t>
            </a:r>
            <a:r>
              <a:rPr lang="cs-CZ" b="1" dirty="0"/>
              <a:t> </a:t>
            </a:r>
            <a:r>
              <a:rPr lang="cs-CZ" b="1" dirty="0" err="1"/>
              <a:t>стареет</a:t>
            </a:r>
            <a:r>
              <a:rPr lang="cs-CZ" b="1" dirty="0"/>
              <a:t> </a:t>
            </a:r>
            <a:r>
              <a:rPr lang="cs-CZ" b="1" dirty="0" err="1"/>
              <a:t>или</a:t>
            </a:r>
            <a:r>
              <a:rPr lang="cs-CZ" b="1" dirty="0"/>
              <a:t> </a:t>
            </a:r>
            <a:r>
              <a:rPr lang="cs-CZ" b="1" dirty="0" err="1"/>
              <a:t>возвращается</a:t>
            </a:r>
            <a:r>
              <a:rPr lang="cs-CZ" b="1" dirty="0"/>
              <a:t> </a:t>
            </a:r>
            <a:r>
              <a:rPr lang="cs-CZ" b="1" dirty="0" err="1"/>
              <a:t>на</a:t>
            </a:r>
            <a:r>
              <a:rPr lang="cs-CZ" b="1" dirty="0"/>
              <a:t> </a:t>
            </a:r>
            <a:r>
              <a:rPr lang="cs-CZ" b="1" dirty="0" err="1"/>
              <a:t>прежние</a:t>
            </a:r>
            <a:r>
              <a:rPr lang="cs-CZ" b="1" dirty="0"/>
              <a:t> </a:t>
            </a:r>
            <a:r>
              <a:rPr lang="cs-CZ" b="1" dirty="0" err="1" smtClean="0"/>
              <a:t>места</a:t>
            </a:r>
            <a:endParaRPr lang="ru-RU" b="1" dirty="0" smtClean="0"/>
          </a:p>
          <a:p>
            <a:r>
              <a:rPr lang="cs-CZ" dirty="0" err="1"/>
              <a:t>Сон</a:t>
            </a:r>
            <a:r>
              <a:rPr lang="cs-CZ" dirty="0"/>
              <a:t> </a:t>
            </a:r>
            <a:r>
              <a:rPr lang="cs-CZ" dirty="0" err="1"/>
              <a:t>также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позволяет</a:t>
            </a:r>
            <a:r>
              <a:rPr lang="cs-CZ" dirty="0"/>
              <a:t> </a:t>
            </a:r>
            <a:r>
              <a:rPr lang="cs-CZ" b="1" dirty="0" err="1"/>
              <a:t>герою</a:t>
            </a:r>
            <a:r>
              <a:rPr lang="cs-CZ" b="1" dirty="0"/>
              <a:t> </a:t>
            </a:r>
            <a:r>
              <a:rPr lang="cs-CZ" b="1" dirty="0" err="1"/>
              <a:t>вырваться</a:t>
            </a:r>
            <a:r>
              <a:rPr lang="cs-CZ" b="1" dirty="0"/>
              <a:t> с </a:t>
            </a:r>
            <a:r>
              <a:rPr lang="cs-CZ" b="1" dirty="0" err="1"/>
              <a:t>замкнутого</a:t>
            </a:r>
            <a:r>
              <a:rPr lang="cs-CZ" b="1" dirty="0"/>
              <a:t> </a:t>
            </a:r>
            <a:r>
              <a:rPr lang="cs-CZ" b="1" dirty="0" err="1"/>
              <a:t>жизненного</a:t>
            </a:r>
            <a:r>
              <a:rPr lang="cs-CZ" b="1" dirty="0"/>
              <a:t> </a:t>
            </a:r>
            <a:r>
              <a:rPr lang="cs-CZ" b="1" dirty="0" err="1"/>
              <a:t>круга</a:t>
            </a:r>
            <a:r>
              <a:rPr lang="cs-CZ" dirty="0"/>
              <a:t>. </a:t>
            </a:r>
            <a:r>
              <a:rPr lang="cs-CZ" dirty="0" err="1"/>
              <a:t>Когда</a:t>
            </a:r>
            <a:r>
              <a:rPr lang="cs-CZ" dirty="0"/>
              <a:t> </a:t>
            </a:r>
            <a:r>
              <a:rPr lang="cs-CZ" dirty="0" err="1"/>
              <a:t>дядя</a:t>
            </a:r>
            <a:r>
              <a:rPr lang="cs-CZ" dirty="0"/>
              <a:t> </a:t>
            </a:r>
            <a:r>
              <a:rPr lang="cs-CZ" dirty="0" err="1"/>
              <a:t>Паша</a:t>
            </a:r>
            <a:r>
              <a:rPr lang="cs-CZ" dirty="0"/>
              <a:t> </a:t>
            </a:r>
            <a:r>
              <a:rPr lang="cs-CZ" dirty="0" err="1"/>
              <a:t>засыпал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 smtClean="0"/>
              <a:t>свое</a:t>
            </a:r>
            <a:r>
              <a:rPr lang="ru-RU" dirty="0"/>
              <a:t>м</a:t>
            </a:r>
            <a:r>
              <a:rPr lang="cs-CZ" dirty="0" smtClean="0"/>
              <a:t> </a:t>
            </a:r>
            <a:r>
              <a:rPr lang="cs-CZ" dirty="0" err="1" smtClean="0"/>
              <a:t>огромно</a:t>
            </a:r>
            <a:r>
              <a:rPr lang="ru-RU" dirty="0" smtClean="0"/>
              <a:t>м</a:t>
            </a:r>
            <a:r>
              <a:rPr lang="cs-CZ" dirty="0" smtClean="0"/>
              <a:t> </a:t>
            </a:r>
            <a:r>
              <a:rPr lang="cs-CZ" dirty="0" err="1" smtClean="0"/>
              <a:t>сочинени</a:t>
            </a:r>
            <a:r>
              <a:rPr lang="ru-RU" dirty="0" smtClean="0"/>
              <a:t>и</a:t>
            </a:r>
            <a:r>
              <a:rPr lang="cs-CZ" dirty="0" smtClean="0"/>
              <a:t> </a:t>
            </a:r>
            <a:r>
              <a:rPr lang="ru-RU" dirty="0"/>
              <a:t>в</a:t>
            </a:r>
            <a:r>
              <a:rPr lang="cs-CZ" dirty="0" smtClean="0"/>
              <a:t> </a:t>
            </a:r>
            <a:r>
              <a:rPr lang="cs-CZ" dirty="0" err="1" smtClean="0"/>
              <a:t>кровати</a:t>
            </a:r>
            <a:r>
              <a:rPr lang="ru-RU" dirty="0" smtClean="0"/>
              <a:t>. </a:t>
            </a:r>
            <a:r>
              <a:rPr lang="cs-CZ" dirty="0" err="1" smtClean="0"/>
              <a:t>Сон</a:t>
            </a:r>
            <a:r>
              <a:rPr lang="cs-CZ" dirty="0" smtClean="0"/>
              <a:t> </a:t>
            </a:r>
            <a:r>
              <a:rPr lang="cs-CZ" dirty="0" err="1"/>
              <a:t>героя</a:t>
            </a:r>
            <a:r>
              <a:rPr lang="cs-CZ" dirty="0"/>
              <a:t> </a:t>
            </a:r>
            <a:r>
              <a:rPr lang="cs-CZ" dirty="0" err="1"/>
              <a:t>превращался</a:t>
            </a:r>
            <a:r>
              <a:rPr lang="cs-CZ" dirty="0"/>
              <a:t> в </a:t>
            </a:r>
            <a:r>
              <a:rPr lang="cs-CZ" dirty="0" err="1"/>
              <a:t>символический</a:t>
            </a:r>
            <a:r>
              <a:rPr lang="cs-CZ" dirty="0"/>
              <a:t> </a:t>
            </a:r>
            <a:r>
              <a:rPr lang="cs-CZ" b="1" dirty="0" err="1"/>
              <a:t>сон</a:t>
            </a:r>
            <a:r>
              <a:rPr lang="cs-CZ" b="1" dirty="0"/>
              <a:t> </a:t>
            </a:r>
            <a:r>
              <a:rPr lang="cs-CZ" b="1" dirty="0" err="1"/>
              <a:t>души</a:t>
            </a:r>
            <a:r>
              <a:rPr lang="cs-CZ" b="1" dirty="0"/>
              <a:t>, </a:t>
            </a:r>
            <a:r>
              <a:rPr lang="cs-CZ" b="1" dirty="0" err="1"/>
              <a:t>бесцельное</a:t>
            </a:r>
            <a:r>
              <a:rPr lang="cs-CZ" b="1" dirty="0"/>
              <a:t> </a:t>
            </a:r>
            <a:r>
              <a:rPr lang="cs-CZ" b="1" dirty="0" err="1"/>
              <a:t>существование</a:t>
            </a:r>
            <a:r>
              <a:rPr lang="cs-CZ" b="1" dirty="0"/>
              <a:t> в </a:t>
            </a:r>
            <a:r>
              <a:rPr lang="cs-CZ" b="1" dirty="0" err="1"/>
              <a:t>мире</a:t>
            </a:r>
            <a:r>
              <a:rPr lang="cs-CZ" b="1" dirty="0"/>
              <a:t> </a:t>
            </a:r>
            <a:r>
              <a:rPr lang="cs-CZ" b="1" dirty="0" err="1"/>
              <a:t>повседневности</a:t>
            </a:r>
            <a:r>
              <a:rPr lang="cs-CZ" b="1" dirty="0" smtClean="0"/>
              <a:t>.</a:t>
            </a:r>
            <a:endParaRPr lang="ru-RU" b="1" dirty="0" smtClean="0"/>
          </a:p>
          <a:p>
            <a:r>
              <a:rPr lang="cs-CZ" dirty="0"/>
              <a:t>И </a:t>
            </a:r>
            <a:r>
              <a:rPr lang="cs-CZ" dirty="0" err="1"/>
              <a:t>напрасен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голос</a:t>
            </a:r>
            <a:r>
              <a:rPr lang="cs-CZ" dirty="0"/>
              <a:t> </a:t>
            </a:r>
            <a:r>
              <a:rPr lang="cs-CZ" dirty="0" err="1"/>
              <a:t>судьбы</a:t>
            </a:r>
            <a:r>
              <a:rPr lang="cs-CZ" dirty="0"/>
              <a:t>: «...</a:t>
            </a:r>
            <a:r>
              <a:rPr lang="cs-CZ" dirty="0" err="1"/>
              <a:t>Эй</a:t>
            </a:r>
            <a:r>
              <a:rPr lang="cs-CZ" dirty="0"/>
              <a:t>, </a:t>
            </a:r>
            <a:r>
              <a:rPr lang="cs-CZ" dirty="0" err="1"/>
              <a:t>проснись</a:t>
            </a:r>
            <a:r>
              <a:rPr lang="cs-CZ" dirty="0"/>
              <a:t>, </a:t>
            </a:r>
            <a:r>
              <a:rPr lang="cs-CZ" dirty="0" err="1"/>
              <a:t>дядя</a:t>
            </a:r>
            <a:r>
              <a:rPr lang="cs-CZ" dirty="0"/>
              <a:t> </a:t>
            </a:r>
            <a:r>
              <a:rPr lang="cs-CZ" dirty="0" err="1"/>
              <a:t>Паша</a:t>
            </a:r>
            <a:r>
              <a:rPr lang="cs-CZ" dirty="0"/>
              <a:t>! </a:t>
            </a:r>
            <a:r>
              <a:rPr lang="cs-CZ" dirty="0" err="1"/>
              <a:t>Вероника-то</a:t>
            </a:r>
            <a:r>
              <a:rPr lang="cs-CZ" dirty="0"/>
              <a:t> </a:t>
            </a:r>
            <a:r>
              <a:rPr lang="cs-CZ" dirty="0" err="1"/>
              <a:t>скоро</a:t>
            </a:r>
            <a:r>
              <a:rPr lang="cs-CZ" dirty="0"/>
              <a:t> </a:t>
            </a:r>
            <a:r>
              <a:rPr lang="cs-CZ" dirty="0" err="1"/>
              <a:t>умрет</a:t>
            </a:r>
            <a:r>
              <a:rPr lang="cs-CZ" dirty="0"/>
              <a:t>». </a:t>
            </a:r>
            <a:br>
              <a:rPr lang="cs-CZ" dirty="0"/>
            </a:br>
            <a:r>
              <a:rPr lang="cs-CZ" dirty="0" err="1"/>
              <a:t>Таким</a:t>
            </a:r>
            <a:r>
              <a:rPr lang="cs-CZ" dirty="0"/>
              <a:t> </a:t>
            </a:r>
            <a:r>
              <a:rPr lang="cs-CZ" dirty="0" err="1"/>
              <a:t>образом</a:t>
            </a:r>
            <a:r>
              <a:rPr lang="cs-CZ" dirty="0"/>
              <a:t>, </a:t>
            </a:r>
            <a:r>
              <a:rPr lang="cs-CZ" b="1" dirty="0" err="1"/>
              <a:t>герой</a:t>
            </a:r>
            <a:r>
              <a:rPr lang="cs-CZ" b="1" dirty="0"/>
              <a:t> </a:t>
            </a:r>
            <a:r>
              <a:rPr lang="cs-CZ" b="1" dirty="0" err="1"/>
              <a:t>живет</a:t>
            </a:r>
            <a:r>
              <a:rPr lang="cs-CZ" b="1" dirty="0"/>
              <a:t> в </a:t>
            </a:r>
            <a:r>
              <a:rPr lang="cs-CZ" b="1" dirty="0" err="1"/>
              <a:t>страшном</a:t>
            </a:r>
            <a:r>
              <a:rPr lang="cs-CZ" b="1" dirty="0"/>
              <a:t> </a:t>
            </a:r>
            <a:r>
              <a:rPr lang="cs-CZ" b="1" dirty="0" err="1"/>
              <a:t>замкнутом</a:t>
            </a:r>
            <a:r>
              <a:rPr lang="cs-CZ" b="1" dirty="0"/>
              <a:t> </a:t>
            </a:r>
            <a:r>
              <a:rPr lang="cs-CZ" b="1" dirty="0" err="1"/>
              <a:t>мире</a:t>
            </a:r>
            <a:r>
              <a:rPr lang="cs-CZ" b="1" dirty="0"/>
              <a:t>. </a:t>
            </a:r>
            <a:r>
              <a:rPr lang="cs-CZ" b="1" dirty="0" err="1"/>
              <a:t>Он</a:t>
            </a:r>
            <a:r>
              <a:rPr lang="cs-CZ" b="1" dirty="0"/>
              <a:t> </a:t>
            </a:r>
            <a:r>
              <a:rPr lang="cs-CZ" b="1" dirty="0" err="1"/>
              <a:t>жалок</a:t>
            </a:r>
            <a:r>
              <a:rPr lang="cs-CZ" b="1" dirty="0"/>
              <a:t> и </a:t>
            </a:r>
            <a:r>
              <a:rPr lang="cs-CZ" b="1" dirty="0" err="1"/>
              <a:t>ничтожен</a:t>
            </a:r>
            <a:r>
              <a:rPr lang="cs-CZ" b="1" dirty="0"/>
              <a:t> </a:t>
            </a:r>
            <a:r>
              <a:rPr lang="cs-CZ" b="1" dirty="0" err="1"/>
              <a:t>перед</a:t>
            </a:r>
            <a:r>
              <a:rPr lang="cs-CZ" b="1" dirty="0"/>
              <a:t> </a:t>
            </a:r>
            <a:r>
              <a:rPr lang="cs-CZ" b="1" dirty="0" err="1"/>
              <a:t>лицом</a:t>
            </a:r>
            <a:r>
              <a:rPr lang="cs-CZ" b="1" dirty="0"/>
              <a:t> </a:t>
            </a:r>
            <a:r>
              <a:rPr lang="cs-CZ" b="1" dirty="0" err="1"/>
              <a:t>судьбы</a:t>
            </a:r>
            <a:r>
              <a:rPr lang="cs-CZ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321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одно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значений</a:t>
            </a:r>
            <a:r>
              <a:rPr lang="cs-CZ" dirty="0"/>
              <a:t> </a:t>
            </a:r>
            <a:r>
              <a:rPr lang="cs-CZ" dirty="0" err="1"/>
              <a:t>образа</a:t>
            </a:r>
            <a:r>
              <a:rPr lang="cs-CZ" dirty="0"/>
              <a:t> </a:t>
            </a:r>
            <a:r>
              <a:rPr lang="cs-CZ" dirty="0" err="1"/>
              <a:t>цепи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В</a:t>
            </a:r>
            <a:r>
              <a:rPr lang="cs-CZ" dirty="0" err="1" smtClean="0"/>
              <a:t>сеобщая</a:t>
            </a:r>
            <a:r>
              <a:rPr lang="cs-CZ" dirty="0" smtClean="0"/>
              <a:t> </a:t>
            </a:r>
            <a:r>
              <a:rPr lang="cs-CZ" dirty="0" err="1"/>
              <a:t>связь</a:t>
            </a:r>
            <a:r>
              <a:rPr lang="cs-CZ" dirty="0"/>
              <a:t> </a:t>
            </a:r>
            <a:r>
              <a:rPr lang="cs-CZ" dirty="0" err="1"/>
              <a:t>событий</a:t>
            </a:r>
            <a:r>
              <a:rPr lang="cs-CZ" dirty="0"/>
              <a:t> и </a:t>
            </a:r>
            <a:r>
              <a:rPr lang="cs-CZ" dirty="0" err="1"/>
              <a:t>явлений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. </a:t>
            </a:r>
            <a:r>
              <a:rPr lang="cs-CZ" dirty="0" err="1"/>
              <a:t>Человек</a:t>
            </a:r>
            <a:r>
              <a:rPr lang="cs-CZ" dirty="0"/>
              <a:t> </a:t>
            </a:r>
            <a:r>
              <a:rPr lang="cs-CZ" dirty="0" err="1"/>
              <a:t>постоянно</a:t>
            </a:r>
            <a:r>
              <a:rPr lang="cs-CZ" dirty="0"/>
              <a:t> </a:t>
            </a:r>
            <a:r>
              <a:rPr lang="cs-CZ" dirty="0" err="1"/>
              <a:t>движется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кругу</a:t>
            </a:r>
            <a:r>
              <a:rPr lang="cs-CZ" dirty="0"/>
              <a:t>, </a:t>
            </a:r>
            <a:r>
              <a:rPr lang="cs-CZ" dirty="0" err="1"/>
              <a:t>поэтому</a:t>
            </a:r>
            <a:r>
              <a:rPr lang="cs-CZ" dirty="0"/>
              <a:t> и «</a:t>
            </a:r>
            <a:r>
              <a:rPr lang="cs-CZ" dirty="0" err="1"/>
              <a:t>перетирается</a:t>
            </a:r>
            <a:r>
              <a:rPr lang="cs-CZ" dirty="0"/>
              <a:t> </a:t>
            </a:r>
            <a:r>
              <a:rPr lang="cs-CZ" dirty="0" err="1"/>
              <a:t>цепь</a:t>
            </a:r>
            <a:r>
              <a:rPr lang="cs-CZ" dirty="0"/>
              <a:t>» </a:t>
            </a:r>
            <a:r>
              <a:rPr lang="cs-CZ" dirty="0" err="1"/>
              <a:t>жизни</a:t>
            </a:r>
            <a:r>
              <a:rPr lang="cs-CZ" dirty="0"/>
              <a:t> </a:t>
            </a:r>
            <a:r>
              <a:rPr lang="cs-CZ" dirty="0" err="1"/>
              <a:t>дяди</a:t>
            </a:r>
            <a:r>
              <a:rPr lang="cs-CZ" dirty="0"/>
              <a:t> </a:t>
            </a:r>
            <a:r>
              <a:rPr lang="cs-CZ" dirty="0" err="1"/>
              <a:t>Паши</a:t>
            </a:r>
            <a:r>
              <a:rPr lang="cs-CZ" dirty="0"/>
              <a:t>, </a:t>
            </a:r>
            <a:r>
              <a:rPr lang="cs-CZ" dirty="0" err="1"/>
              <a:t>которая</a:t>
            </a:r>
            <a:r>
              <a:rPr lang="cs-CZ" dirty="0"/>
              <a:t> «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торопливее</a:t>
            </a:r>
            <a:r>
              <a:rPr lang="cs-CZ" dirty="0"/>
              <a:t> </a:t>
            </a:r>
            <a:r>
              <a:rPr lang="cs-CZ" dirty="0" err="1"/>
              <a:t>меняла</a:t>
            </a:r>
            <a:r>
              <a:rPr lang="cs-CZ" dirty="0"/>
              <a:t> </a:t>
            </a:r>
            <a:r>
              <a:rPr lang="cs-CZ" dirty="0" err="1"/>
              <a:t>стекла</a:t>
            </a:r>
            <a:r>
              <a:rPr lang="cs-CZ" dirty="0"/>
              <a:t> в </a:t>
            </a:r>
            <a:r>
              <a:rPr lang="cs-CZ" dirty="0" err="1"/>
              <a:t>волшебном</a:t>
            </a:r>
            <a:r>
              <a:rPr lang="cs-CZ" dirty="0"/>
              <a:t> </a:t>
            </a:r>
            <a:r>
              <a:rPr lang="cs-CZ" dirty="0" err="1"/>
              <a:t>фонаре</a:t>
            </a:r>
            <a:r>
              <a:rPr lang="cs-CZ" dirty="0"/>
              <a:t>». </a:t>
            </a:r>
            <a:r>
              <a:rPr lang="cs-CZ" dirty="0" err="1"/>
              <a:t>Старость</a:t>
            </a:r>
            <a:r>
              <a:rPr lang="cs-CZ" dirty="0"/>
              <a:t> </a:t>
            </a:r>
            <a:r>
              <a:rPr lang="cs-CZ" dirty="0" err="1"/>
              <a:t>застает</a:t>
            </a:r>
            <a:r>
              <a:rPr lang="cs-CZ" dirty="0"/>
              <a:t> </a:t>
            </a:r>
            <a:r>
              <a:rPr lang="cs-CZ" dirty="0" err="1"/>
              <a:t>героя</a:t>
            </a:r>
            <a:r>
              <a:rPr lang="cs-CZ" dirty="0"/>
              <a:t> </a:t>
            </a:r>
            <a:r>
              <a:rPr lang="cs-CZ" dirty="0" err="1" smtClean="0"/>
              <a:t>врасплох</a:t>
            </a:r>
            <a:r>
              <a:rPr lang="ru-RU" dirty="0" smtClean="0"/>
              <a:t> (</a:t>
            </a:r>
            <a:r>
              <a:rPr lang="cs-CZ" dirty="0" smtClean="0"/>
              <a:t>nečekaně)</a:t>
            </a:r>
          </a:p>
          <a:p>
            <a:endParaRPr lang="cs-CZ" dirty="0"/>
          </a:p>
          <a:p>
            <a:r>
              <a:rPr lang="cs-CZ" dirty="0" err="1"/>
              <a:t>Можно</a:t>
            </a:r>
            <a:r>
              <a:rPr lang="cs-CZ" dirty="0"/>
              <a:t> </a:t>
            </a:r>
            <a:r>
              <a:rPr lang="cs-CZ" dirty="0" err="1"/>
              <a:t>ли</a:t>
            </a:r>
            <a:r>
              <a:rPr lang="cs-CZ" dirty="0"/>
              <a:t> </a:t>
            </a:r>
            <a:r>
              <a:rPr lang="cs-CZ" dirty="0" err="1"/>
              <a:t>разомкнуть</a:t>
            </a:r>
            <a:r>
              <a:rPr lang="cs-CZ" dirty="0"/>
              <a:t> </a:t>
            </a:r>
            <a:r>
              <a:rPr lang="cs-CZ" dirty="0" err="1"/>
              <a:t>эту</a:t>
            </a:r>
            <a:r>
              <a:rPr lang="cs-CZ" dirty="0"/>
              <a:t> </a:t>
            </a:r>
            <a:r>
              <a:rPr lang="cs-CZ" dirty="0" err="1"/>
              <a:t>цепь</a:t>
            </a:r>
            <a:r>
              <a:rPr lang="cs-CZ" dirty="0"/>
              <a:t> и </a:t>
            </a:r>
            <a:r>
              <a:rPr lang="cs-CZ" dirty="0" err="1"/>
              <a:t>вырваться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замкнутого</a:t>
            </a:r>
            <a:r>
              <a:rPr lang="cs-CZ" dirty="0"/>
              <a:t> </a:t>
            </a:r>
            <a:r>
              <a:rPr lang="cs-CZ" dirty="0" err="1"/>
              <a:t>круга</a:t>
            </a:r>
            <a:r>
              <a:rPr lang="cs-CZ" dirty="0"/>
              <a:t> </a:t>
            </a:r>
            <a:r>
              <a:rPr lang="cs-CZ" dirty="0" err="1"/>
              <a:t>судьбы</a:t>
            </a:r>
            <a:r>
              <a:rPr lang="cs-CZ" dirty="0"/>
              <a:t>? </a:t>
            </a:r>
            <a:br>
              <a:rPr lang="cs-CZ" dirty="0"/>
            </a:br>
            <a:r>
              <a:rPr lang="cs-CZ" dirty="0" err="1"/>
              <a:t>По-моему</a:t>
            </a:r>
            <a:r>
              <a:rPr lang="cs-CZ" dirty="0"/>
              <a:t>, </a:t>
            </a:r>
            <a:r>
              <a:rPr lang="cs-CZ" dirty="0" err="1"/>
              <a:t>некоторым</a:t>
            </a:r>
            <a:r>
              <a:rPr lang="cs-CZ" dirty="0"/>
              <a:t> </a:t>
            </a:r>
            <a:r>
              <a:rPr lang="cs-CZ" dirty="0" err="1"/>
              <a:t>героям</a:t>
            </a:r>
            <a:r>
              <a:rPr lang="cs-CZ" dirty="0"/>
              <a:t> </a:t>
            </a:r>
            <a:r>
              <a:rPr lang="cs-CZ" dirty="0" err="1"/>
              <a:t>Толстой</a:t>
            </a:r>
            <a:r>
              <a:rPr lang="cs-CZ" dirty="0"/>
              <a:t>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удается</a:t>
            </a:r>
            <a:r>
              <a:rPr lang="cs-CZ" dirty="0"/>
              <a:t>, </a:t>
            </a:r>
            <a:r>
              <a:rPr lang="cs-CZ" dirty="0" err="1" smtClean="0"/>
              <a:t>например</a:t>
            </a:r>
            <a:r>
              <a:rPr lang="ru-RU" dirty="0"/>
              <a:t>,</a:t>
            </a:r>
            <a:r>
              <a:rPr lang="cs-CZ" dirty="0" smtClean="0"/>
              <a:t> </a:t>
            </a:r>
            <a:r>
              <a:rPr lang="cs-CZ" dirty="0" err="1"/>
              <a:t>Пипке</a:t>
            </a:r>
            <a:r>
              <a:rPr lang="cs-CZ" dirty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рассказа</a:t>
            </a:r>
            <a:r>
              <a:rPr lang="cs-CZ" dirty="0"/>
              <a:t> «</a:t>
            </a:r>
            <a:r>
              <a:rPr lang="cs-CZ" dirty="0" err="1"/>
              <a:t>Огонь</a:t>
            </a:r>
            <a:r>
              <a:rPr lang="cs-CZ" dirty="0"/>
              <a:t> и </a:t>
            </a:r>
            <a:r>
              <a:rPr lang="cs-CZ" dirty="0" err="1"/>
              <a:t>пыль</a:t>
            </a:r>
            <a:r>
              <a:rPr lang="cs-CZ" dirty="0"/>
              <a:t>». </a:t>
            </a:r>
            <a:r>
              <a:rPr lang="cs-CZ" dirty="0" err="1"/>
              <a:t>Другие</a:t>
            </a:r>
            <a:r>
              <a:rPr lang="cs-CZ" dirty="0"/>
              <a:t> </a:t>
            </a:r>
            <a:r>
              <a:rPr lang="cs-CZ" dirty="0" err="1"/>
              <a:t>ее</a:t>
            </a:r>
            <a:r>
              <a:rPr lang="cs-CZ" dirty="0"/>
              <a:t> </a:t>
            </a:r>
            <a:r>
              <a:rPr lang="cs-CZ" dirty="0" err="1"/>
              <a:t>герои</a:t>
            </a:r>
            <a:r>
              <a:rPr lang="cs-CZ" dirty="0"/>
              <a:t> </a:t>
            </a:r>
            <a:r>
              <a:rPr lang="cs-CZ" dirty="0" err="1"/>
              <a:t>пытаются</a:t>
            </a:r>
            <a:r>
              <a:rPr lang="cs-CZ" dirty="0"/>
              <a:t> «</a:t>
            </a:r>
            <a:r>
              <a:rPr lang="cs-CZ" dirty="0" err="1"/>
              <a:t>разорвать</a:t>
            </a:r>
            <a:r>
              <a:rPr lang="cs-CZ" dirty="0"/>
              <a:t> </a:t>
            </a:r>
            <a:r>
              <a:rPr lang="cs-CZ" dirty="0" err="1"/>
              <a:t>цепь</a:t>
            </a:r>
            <a:r>
              <a:rPr lang="cs-CZ" dirty="0"/>
              <a:t>»,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терпят</a:t>
            </a:r>
            <a:r>
              <a:rPr lang="cs-CZ" dirty="0"/>
              <a:t> </a:t>
            </a:r>
            <a:r>
              <a:rPr lang="cs-CZ" dirty="0" err="1"/>
              <a:t>поражение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98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Само</a:t>
            </a:r>
            <a:r>
              <a:rPr lang="cs-CZ" dirty="0"/>
              <a:t> </a:t>
            </a:r>
            <a:r>
              <a:rPr lang="cs-CZ" dirty="0" err="1"/>
              <a:t>название</a:t>
            </a:r>
            <a:r>
              <a:rPr lang="cs-CZ" dirty="0"/>
              <a:t> «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золотом</a:t>
            </a:r>
            <a:r>
              <a:rPr lang="cs-CZ" dirty="0"/>
              <a:t> </a:t>
            </a:r>
            <a:r>
              <a:rPr lang="cs-CZ" dirty="0" err="1"/>
              <a:t>крыльце</a:t>
            </a:r>
            <a:r>
              <a:rPr lang="cs-CZ" dirty="0"/>
              <a:t> </a:t>
            </a:r>
            <a:r>
              <a:rPr lang="cs-CZ" dirty="0" err="1"/>
              <a:t>сидели</a:t>
            </a:r>
            <a:r>
              <a:rPr lang="cs-CZ" dirty="0"/>
              <a:t>...» и </a:t>
            </a:r>
            <a:r>
              <a:rPr lang="cs-CZ" dirty="0" err="1"/>
              <a:t>эпиграф</a:t>
            </a:r>
            <a:r>
              <a:rPr lang="cs-CZ" dirty="0"/>
              <a:t> к </a:t>
            </a:r>
            <a:r>
              <a:rPr lang="cs-CZ" dirty="0" err="1"/>
              <a:t>рассказу</a:t>
            </a:r>
            <a:r>
              <a:rPr lang="cs-CZ" dirty="0"/>
              <a:t> </a:t>
            </a:r>
            <a:r>
              <a:rPr lang="cs-CZ" dirty="0" err="1"/>
              <a:t>указывают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отношение</a:t>
            </a:r>
            <a:r>
              <a:rPr lang="cs-CZ" dirty="0"/>
              <a:t> к </a:t>
            </a:r>
            <a:r>
              <a:rPr lang="cs-CZ" dirty="0" err="1"/>
              <a:t>детской</a:t>
            </a:r>
            <a:r>
              <a:rPr lang="cs-CZ" dirty="0"/>
              <a:t> </a:t>
            </a:r>
            <a:r>
              <a:rPr lang="cs-CZ" dirty="0" err="1"/>
              <a:t>считалке</a:t>
            </a:r>
            <a:r>
              <a:rPr lang="cs-CZ" dirty="0"/>
              <a:t> — </a:t>
            </a:r>
            <a:r>
              <a:rPr lang="cs-CZ" dirty="0" err="1"/>
              <a:t>жанру</a:t>
            </a:r>
            <a:r>
              <a:rPr lang="cs-CZ" dirty="0"/>
              <a:t>, в </a:t>
            </a:r>
            <a:r>
              <a:rPr lang="cs-CZ" dirty="0" err="1"/>
              <a:t>котором</a:t>
            </a:r>
            <a:r>
              <a:rPr lang="cs-CZ" dirty="0"/>
              <a:t> </a:t>
            </a:r>
            <a:r>
              <a:rPr lang="cs-CZ" dirty="0" err="1"/>
              <a:t>обыгрывается</a:t>
            </a:r>
            <a:r>
              <a:rPr lang="cs-CZ" dirty="0"/>
              <a:t> </a:t>
            </a:r>
            <a:r>
              <a:rPr lang="cs-CZ" dirty="0" err="1"/>
              <a:t>идея</a:t>
            </a:r>
            <a:r>
              <a:rPr lang="cs-CZ" dirty="0"/>
              <a:t> </a:t>
            </a:r>
            <a:r>
              <a:rPr lang="cs-CZ" dirty="0" err="1"/>
              <a:t>распределения</a:t>
            </a:r>
            <a:r>
              <a:rPr lang="cs-CZ" dirty="0"/>
              <a:t> </a:t>
            </a:r>
            <a:r>
              <a:rPr lang="cs-CZ" dirty="0" err="1"/>
              <a:t>ролей</a:t>
            </a:r>
            <a:r>
              <a:rPr lang="cs-CZ" dirty="0"/>
              <a:t>. </a:t>
            </a:r>
            <a:endParaRPr lang="cs-CZ" dirty="0" smtClean="0"/>
          </a:p>
          <a:p>
            <a:r>
              <a:rPr lang="ru-RU" dirty="0"/>
              <a:t>П</a:t>
            </a:r>
            <a:r>
              <a:rPr lang="cs-CZ" dirty="0" err="1" smtClean="0"/>
              <a:t>исательница</a:t>
            </a:r>
            <a:r>
              <a:rPr lang="cs-CZ" dirty="0" smtClean="0"/>
              <a:t> </a:t>
            </a:r>
            <a:r>
              <a:rPr lang="cs-CZ" dirty="0" err="1"/>
              <a:t>показывает</a:t>
            </a:r>
            <a:r>
              <a:rPr lang="cs-CZ" dirty="0"/>
              <a:t> </a:t>
            </a:r>
            <a:r>
              <a:rPr lang="cs-CZ" dirty="0" err="1"/>
              <a:t>хрупкость</a:t>
            </a:r>
            <a:r>
              <a:rPr lang="cs-CZ" dirty="0"/>
              <a:t> </a:t>
            </a:r>
            <a:r>
              <a:rPr lang="cs-CZ" dirty="0" err="1"/>
              <a:t>человеческой</a:t>
            </a:r>
            <a:r>
              <a:rPr lang="cs-CZ" dirty="0"/>
              <a:t> </a:t>
            </a:r>
            <a:r>
              <a:rPr lang="cs-CZ" dirty="0" err="1" smtClean="0"/>
              <a:t>жизни</a:t>
            </a:r>
            <a:endParaRPr lang="cs-CZ" dirty="0" smtClean="0"/>
          </a:p>
          <a:p>
            <a:r>
              <a:rPr lang="cs-CZ" dirty="0" err="1"/>
              <a:t>Возможно</a:t>
            </a:r>
            <a:r>
              <a:rPr lang="cs-CZ" dirty="0"/>
              <a:t>,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намек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то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скоро</a:t>
            </a:r>
            <a:r>
              <a:rPr lang="cs-CZ" dirty="0"/>
              <a:t> и «</a:t>
            </a:r>
            <a:r>
              <a:rPr lang="cs-CZ" dirty="0" err="1"/>
              <a:t>согнутая</a:t>
            </a:r>
            <a:r>
              <a:rPr lang="cs-CZ" dirty="0"/>
              <a:t> </a:t>
            </a:r>
            <a:r>
              <a:rPr lang="cs-CZ" dirty="0" err="1"/>
              <a:t>годами</a:t>
            </a:r>
            <a:r>
              <a:rPr lang="cs-CZ" dirty="0"/>
              <a:t> </a:t>
            </a:r>
            <a:r>
              <a:rPr lang="cs-CZ" dirty="0" err="1"/>
              <a:t>пополам</a:t>
            </a:r>
            <a:r>
              <a:rPr lang="cs-CZ" dirty="0"/>
              <a:t>» </a:t>
            </a:r>
            <a:r>
              <a:rPr lang="cs-CZ" dirty="0" err="1"/>
              <a:t>Маргарита</a:t>
            </a:r>
            <a:r>
              <a:rPr lang="cs-CZ" dirty="0"/>
              <a:t> </a:t>
            </a:r>
            <a:r>
              <a:rPr lang="cs-CZ" dirty="0" err="1"/>
              <a:t>покинет</a:t>
            </a:r>
            <a:r>
              <a:rPr lang="cs-CZ" dirty="0"/>
              <a:t> </a:t>
            </a:r>
            <a:r>
              <a:rPr lang="cs-CZ" dirty="0" err="1"/>
              <a:t>мир</a:t>
            </a:r>
            <a:r>
              <a:rPr lang="cs-CZ" dirty="0"/>
              <a:t>. И </a:t>
            </a:r>
            <a:r>
              <a:rPr lang="cs-CZ" dirty="0" err="1"/>
              <a:t>тогда</a:t>
            </a:r>
            <a:r>
              <a:rPr lang="cs-CZ" dirty="0"/>
              <a:t> «</a:t>
            </a:r>
            <a:r>
              <a:rPr lang="cs-CZ" dirty="0" err="1"/>
              <a:t>золотая</a:t>
            </a:r>
            <a:r>
              <a:rPr lang="cs-CZ" dirty="0"/>
              <a:t> </a:t>
            </a:r>
            <a:r>
              <a:rPr lang="cs-CZ" dirty="0" err="1"/>
              <a:t>Дама</a:t>
            </a:r>
            <a:r>
              <a:rPr lang="cs-CZ" dirty="0"/>
              <a:t> </a:t>
            </a:r>
            <a:r>
              <a:rPr lang="cs-CZ" dirty="0" err="1"/>
              <a:t>Времени</a:t>
            </a:r>
            <a:r>
              <a:rPr lang="cs-CZ" dirty="0"/>
              <a:t>, </a:t>
            </a:r>
            <a:r>
              <a:rPr lang="cs-CZ" dirty="0" err="1"/>
              <a:t>выпив</a:t>
            </a:r>
            <a:r>
              <a:rPr lang="cs-CZ" dirty="0"/>
              <a:t> </a:t>
            </a:r>
            <a:r>
              <a:rPr lang="cs-CZ" dirty="0" err="1"/>
              <a:t>до</a:t>
            </a:r>
            <a:r>
              <a:rPr lang="cs-CZ" dirty="0"/>
              <a:t> </a:t>
            </a:r>
            <a:r>
              <a:rPr lang="cs-CZ" dirty="0" err="1"/>
              <a:t>дна</a:t>
            </a:r>
            <a:r>
              <a:rPr lang="cs-CZ" dirty="0"/>
              <a:t> </a:t>
            </a:r>
            <a:r>
              <a:rPr lang="cs-CZ" dirty="0" err="1"/>
              <a:t>кубок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, </a:t>
            </a:r>
            <a:r>
              <a:rPr lang="cs-CZ" dirty="0" err="1"/>
              <a:t>простучит</a:t>
            </a:r>
            <a:r>
              <a:rPr lang="cs-CZ" dirty="0"/>
              <a:t> </a:t>
            </a:r>
            <a:r>
              <a:rPr lang="cs-CZ" dirty="0" err="1"/>
              <a:t>по</a:t>
            </a:r>
            <a:r>
              <a:rPr lang="cs-CZ" dirty="0"/>
              <a:t> </a:t>
            </a:r>
            <a:r>
              <a:rPr lang="cs-CZ" dirty="0" err="1"/>
              <a:t>столу</a:t>
            </a:r>
            <a:r>
              <a:rPr lang="cs-CZ" dirty="0"/>
              <a:t> </a:t>
            </a:r>
            <a:r>
              <a:rPr lang="cs-CZ" dirty="0" err="1"/>
              <a:t>для</a:t>
            </a:r>
            <a:r>
              <a:rPr lang="cs-CZ" dirty="0"/>
              <a:t> </a:t>
            </a:r>
            <a:r>
              <a:rPr lang="cs-CZ" dirty="0" err="1"/>
              <a:t>дяди</a:t>
            </a:r>
            <a:r>
              <a:rPr lang="cs-CZ" dirty="0"/>
              <a:t> </a:t>
            </a:r>
            <a:r>
              <a:rPr lang="cs-CZ" dirty="0" err="1"/>
              <a:t>Паши</a:t>
            </a:r>
            <a:r>
              <a:rPr lang="cs-CZ" dirty="0"/>
              <a:t> </a:t>
            </a:r>
            <a:r>
              <a:rPr lang="cs-CZ" dirty="0" err="1"/>
              <a:t>последнюю</a:t>
            </a:r>
            <a:r>
              <a:rPr lang="cs-CZ" dirty="0"/>
              <a:t> </a:t>
            </a:r>
            <a:r>
              <a:rPr lang="cs-CZ" dirty="0" err="1"/>
              <a:t>полночь</a:t>
            </a:r>
            <a:r>
              <a:rPr lang="cs-CZ" dirty="0"/>
              <a:t>...» </a:t>
            </a:r>
            <a:br>
              <a:rPr lang="cs-CZ" dirty="0"/>
            </a:br>
            <a:r>
              <a:rPr lang="cs-CZ" dirty="0" err="1"/>
              <a:t>Рассказ</a:t>
            </a:r>
            <a:r>
              <a:rPr lang="cs-CZ" dirty="0"/>
              <a:t> Т. </a:t>
            </a:r>
            <a:r>
              <a:rPr lang="cs-CZ" dirty="0" err="1"/>
              <a:t>Толстой</a:t>
            </a:r>
            <a:r>
              <a:rPr lang="cs-CZ" dirty="0"/>
              <a:t> </a:t>
            </a:r>
            <a:r>
              <a:rPr lang="cs-CZ" dirty="0" err="1"/>
              <a:t>мне</a:t>
            </a:r>
            <a:r>
              <a:rPr lang="cs-CZ" dirty="0"/>
              <a:t> </a:t>
            </a:r>
            <a:r>
              <a:rPr lang="cs-CZ" dirty="0" err="1"/>
              <a:t>очень</a:t>
            </a:r>
            <a:r>
              <a:rPr lang="cs-CZ" dirty="0"/>
              <a:t> </a:t>
            </a:r>
            <a:r>
              <a:rPr lang="cs-CZ" dirty="0" err="1"/>
              <a:t>понравился</a:t>
            </a:r>
            <a:r>
              <a:rPr lang="cs-CZ" dirty="0"/>
              <a:t>. </a:t>
            </a:r>
            <a:r>
              <a:rPr lang="cs-CZ" dirty="0" err="1"/>
              <a:t>Это</a:t>
            </a:r>
            <a:r>
              <a:rPr lang="cs-CZ" dirty="0"/>
              <a:t> </a:t>
            </a:r>
            <a:r>
              <a:rPr lang="cs-CZ" dirty="0" err="1"/>
              <a:t>удивительное</a:t>
            </a:r>
            <a:r>
              <a:rPr lang="cs-CZ" dirty="0"/>
              <a:t> </a:t>
            </a:r>
            <a:r>
              <a:rPr lang="cs-CZ" dirty="0" err="1"/>
              <a:t>произведение</a:t>
            </a:r>
            <a:r>
              <a:rPr lang="cs-CZ" dirty="0"/>
              <a:t> </a:t>
            </a:r>
            <a:r>
              <a:rPr lang="cs-CZ" dirty="0" err="1"/>
              <a:t>заставило</a:t>
            </a:r>
            <a:r>
              <a:rPr lang="cs-CZ" dirty="0"/>
              <a:t> </a:t>
            </a:r>
            <a:r>
              <a:rPr lang="cs-CZ" b="1" dirty="0" err="1"/>
              <a:t>задуматься</a:t>
            </a:r>
            <a:r>
              <a:rPr lang="cs-CZ" b="1" dirty="0"/>
              <a:t> о </a:t>
            </a:r>
            <a:r>
              <a:rPr lang="cs-CZ" b="1" dirty="0" err="1"/>
              <a:t>своем</a:t>
            </a:r>
            <a:r>
              <a:rPr lang="cs-CZ" b="1" dirty="0"/>
              <a:t> </a:t>
            </a:r>
            <a:r>
              <a:rPr lang="cs-CZ" b="1" dirty="0" err="1"/>
              <a:t>месте</a:t>
            </a:r>
            <a:r>
              <a:rPr lang="cs-CZ" b="1" dirty="0"/>
              <a:t> в </a:t>
            </a:r>
            <a:r>
              <a:rPr lang="cs-CZ" b="1" dirty="0" err="1"/>
              <a:t>мире</a:t>
            </a:r>
            <a:r>
              <a:rPr lang="cs-CZ" b="1" dirty="0"/>
              <a:t>, </a:t>
            </a:r>
            <a:r>
              <a:rPr lang="cs-CZ" b="1" dirty="0" err="1"/>
              <a:t>пробудило</a:t>
            </a:r>
            <a:r>
              <a:rPr lang="cs-CZ" b="1" dirty="0"/>
              <a:t> </a:t>
            </a:r>
            <a:r>
              <a:rPr lang="cs-CZ" b="1" dirty="0" err="1"/>
              <a:t>воспоминания</a:t>
            </a:r>
            <a:r>
              <a:rPr lang="cs-CZ" b="1" dirty="0"/>
              <a:t> о </a:t>
            </a:r>
            <a:r>
              <a:rPr lang="cs-CZ" b="1" dirty="0" err="1"/>
              <a:t>детстве</a:t>
            </a:r>
            <a:r>
              <a:rPr lang="cs-CZ" b="1" dirty="0"/>
              <a:t>, </a:t>
            </a:r>
            <a:r>
              <a:rPr lang="cs-CZ" b="1" dirty="0" err="1"/>
              <a:t>оставило</a:t>
            </a:r>
            <a:r>
              <a:rPr lang="cs-CZ" b="1" dirty="0"/>
              <a:t> </a:t>
            </a:r>
            <a:r>
              <a:rPr lang="cs-CZ" b="1" dirty="0" err="1"/>
              <a:t>удивительно</a:t>
            </a:r>
            <a:r>
              <a:rPr lang="cs-CZ" b="1" dirty="0"/>
              <a:t> </a:t>
            </a:r>
            <a:r>
              <a:rPr lang="cs-CZ" b="1" dirty="0" err="1"/>
              <a:t>глубокое</a:t>
            </a:r>
            <a:r>
              <a:rPr lang="cs-CZ" b="1" dirty="0"/>
              <a:t> </a:t>
            </a:r>
            <a:r>
              <a:rPr lang="cs-CZ" b="1" dirty="0" err="1"/>
              <a:t>ощущение</a:t>
            </a:r>
            <a:r>
              <a:rPr lang="cs-CZ" b="1" dirty="0"/>
              <a:t> </a:t>
            </a:r>
            <a:r>
              <a:rPr lang="cs-CZ" b="1" dirty="0" err="1"/>
              <a:t>сложности</a:t>
            </a:r>
            <a:r>
              <a:rPr lang="cs-CZ" b="1" dirty="0"/>
              <a:t> и </a:t>
            </a:r>
            <a:r>
              <a:rPr lang="cs-CZ" b="1" dirty="0" err="1"/>
              <a:t>одновременно</a:t>
            </a:r>
            <a:r>
              <a:rPr lang="cs-CZ" b="1" dirty="0"/>
              <a:t> </a:t>
            </a:r>
            <a:r>
              <a:rPr lang="cs-CZ" b="1" dirty="0" err="1"/>
              <a:t>необычайной</a:t>
            </a:r>
            <a:r>
              <a:rPr lang="cs-CZ" b="1" dirty="0"/>
              <a:t> </a:t>
            </a:r>
            <a:r>
              <a:rPr lang="cs-CZ" b="1" dirty="0" err="1"/>
              <a:t>хрупкости</a:t>
            </a:r>
            <a:r>
              <a:rPr lang="cs-CZ" b="1" dirty="0"/>
              <a:t> </a:t>
            </a:r>
            <a:r>
              <a:rPr lang="cs-CZ" b="1" dirty="0" err="1"/>
              <a:t>нашей</a:t>
            </a:r>
            <a:r>
              <a:rPr lang="cs-CZ" b="1" dirty="0"/>
              <a:t> </a:t>
            </a:r>
            <a:r>
              <a:rPr lang="cs-CZ" b="1" dirty="0" err="1"/>
              <a:t>жизни</a:t>
            </a:r>
            <a:r>
              <a:rPr lang="cs-CZ" b="1" dirty="0"/>
              <a:t>.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1374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http://www.youtube.com/watch?v=L5a8gMGnQAw</a:t>
            </a:r>
          </a:p>
        </p:txBody>
      </p:sp>
    </p:spTree>
    <p:extLst>
      <p:ext uri="{BB962C8B-B14F-4D97-AF65-F5344CB8AC3E}">
        <p14:creationId xmlns:p14="http://schemas.microsoft.com/office/powerpoint/2010/main" val="369409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/>
              <a:t>спасибо за </a:t>
            </a:r>
            <a:r>
              <a:rPr lang="az-Cyrl-AZ" dirty="0" smtClean="0"/>
              <a:t>внимание</a:t>
            </a:r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rázek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50" r="50"/>
          <a:stretch>
            <a:fillRect/>
          </a:stretch>
        </p:blipFill>
        <p:spPr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908720"/>
            <a:ext cx="2875046" cy="4195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75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Название сборника дано по названию одного из </a:t>
            </a:r>
            <a:r>
              <a:rPr lang="cs-CZ" dirty="0" err="1" smtClean="0"/>
              <a:t>рассказ</a:t>
            </a:r>
            <a:r>
              <a:rPr lang="ru-RU" dirty="0" smtClean="0"/>
              <a:t>ов</a:t>
            </a:r>
          </a:p>
          <a:p>
            <a:r>
              <a:rPr lang="cs-CZ" dirty="0" smtClean="0"/>
              <a:t> </a:t>
            </a:r>
            <a:r>
              <a:rPr lang="ru-RU" dirty="0" smtClean="0"/>
              <a:t>Сборник п</a:t>
            </a:r>
            <a:r>
              <a:rPr lang="cs-CZ" dirty="0" err="1" smtClean="0"/>
              <a:t>оявив</a:t>
            </a:r>
            <a:r>
              <a:rPr lang="ru-RU" dirty="0" smtClean="0"/>
              <a:t>ился</a:t>
            </a:r>
            <a:r>
              <a:rPr lang="cs-CZ" dirty="0" smtClean="0"/>
              <a:t> </a:t>
            </a:r>
            <a:r>
              <a:rPr lang="cs-CZ" dirty="0"/>
              <a:t>в 1983 </a:t>
            </a:r>
            <a:r>
              <a:rPr lang="cs-CZ" dirty="0" err="1"/>
              <a:t>году</a:t>
            </a:r>
            <a:r>
              <a:rPr lang="cs-CZ" dirty="0"/>
              <a:t>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Он у</a:t>
            </a:r>
            <a:r>
              <a:rPr lang="cs-CZ" dirty="0" err="1" smtClean="0"/>
              <a:t>крашает</a:t>
            </a:r>
            <a:r>
              <a:rPr lang="cs-CZ" dirty="0" smtClean="0"/>
              <a:t> </a:t>
            </a:r>
            <a:r>
              <a:rPr lang="cs-CZ" dirty="0" err="1"/>
              <a:t>практически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сборники</a:t>
            </a:r>
            <a:r>
              <a:rPr lang="cs-CZ" dirty="0"/>
              <a:t> </a:t>
            </a:r>
            <a:r>
              <a:rPr lang="cs-CZ" dirty="0" err="1"/>
              <a:t>прозы</a:t>
            </a:r>
            <a:r>
              <a:rPr lang="cs-CZ" dirty="0"/>
              <a:t> </a:t>
            </a:r>
            <a:r>
              <a:rPr lang="cs-CZ" dirty="0" err="1"/>
              <a:t>замечательной</a:t>
            </a:r>
            <a:r>
              <a:rPr lang="cs-CZ" dirty="0"/>
              <a:t> </a:t>
            </a:r>
            <a:r>
              <a:rPr lang="cs-CZ" dirty="0" err="1" smtClean="0"/>
              <a:t>писательницы</a:t>
            </a:r>
            <a:endParaRPr lang="ru-RU" dirty="0" smtClean="0"/>
          </a:p>
          <a:p>
            <a:r>
              <a:rPr lang="ru-RU" dirty="0" smtClean="0"/>
              <a:t>Сборник отличается </a:t>
            </a:r>
            <a:r>
              <a:rPr lang="cs-CZ" dirty="0" err="1" smtClean="0"/>
              <a:t>глу</a:t>
            </a:r>
            <a:r>
              <a:rPr lang="ru-RU" dirty="0" smtClean="0"/>
              <a:t>биной</a:t>
            </a:r>
            <a:r>
              <a:rPr lang="cs-CZ" dirty="0" smtClean="0"/>
              <a:t> </a:t>
            </a:r>
            <a:r>
              <a:rPr lang="cs-CZ" dirty="0" err="1" smtClean="0"/>
              <a:t>содержани</a:t>
            </a:r>
            <a:r>
              <a:rPr lang="ru-RU" dirty="0"/>
              <a:t>я</a:t>
            </a:r>
            <a:r>
              <a:rPr lang="cs-CZ" dirty="0" smtClean="0"/>
              <a:t> </a:t>
            </a:r>
            <a:r>
              <a:rPr lang="cs-CZ" dirty="0"/>
              <a:t>и </a:t>
            </a:r>
            <a:r>
              <a:rPr lang="cs-CZ" dirty="0" err="1" smtClean="0"/>
              <a:t>оригинальн</a:t>
            </a:r>
            <a:r>
              <a:rPr lang="ru-RU" dirty="0" smtClean="0"/>
              <a:t>остью</a:t>
            </a:r>
            <a:r>
              <a:rPr lang="ru-RU" dirty="0"/>
              <a:t> </a:t>
            </a:r>
            <a:r>
              <a:rPr lang="cs-CZ" dirty="0" err="1" smtClean="0"/>
              <a:t>форм</a:t>
            </a:r>
            <a:r>
              <a:rPr lang="ru-RU" dirty="0" smtClean="0"/>
              <a:t>ы</a:t>
            </a:r>
          </a:p>
          <a:p>
            <a:r>
              <a:rPr lang="ru-RU" dirty="0" smtClean="0"/>
              <a:t> Здесь </a:t>
            </a:r>
            <a:r>
              <a:rPr lang="cs-CZ" dirty="0" err="1" smtClean="0"/>
              <a:t>развиваются</a:t>
            </a:r>
            <a:r>
              <a:rPr lang="cs-CZ" dirty="0" smtClean="0"/>
              <a:t> </a:t>
            </a:r>
            <a:r>
              <a:rPr lang="cs-CZ" dirty="0" err="1"/>
              <a:t>почти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основные</a:t>
            </a:r>
            <a:r>
              <a:rPr lang="cs-CZ" dirty="0"/>
              <a:t> </a:t>
            </a:r>
            <a:r>
              <a:rPr lang="cs-CZ" dirty="0" err="1"/>
              <a:t>темы</a:t>
            </a:r>
            <a:r>
              <a:rPr lang="cs-CZ" dirty="0"/>
              <a:t> и </a:t>
            </a:r>
            <a:r>
              <a:rPr lang="cs-CZ" dirty="0" err="1"/>
              <a:t>мотивы</a:t>
            </a:r>
            <a:r>
              <a:rPr lang="cs-CZ" dirty="0"/>
              <a:t> </a:t>
            </a:r>
            <a:r>
              <a:rPr lang="cs-CZ" dirty="0" err="1"/>
              <a:t>творчества</a:t>
            </a:r>
            <a:r>
              <a:rPr lang="cs-CZ" dirty="0"/>
              <a:t> Т. </a:t>
            </a:r>
            <a:r>
              <a:rPr lang="cs-CZ" dirty="0" err="1"/>
              <a:t>Толстой</a:t>
            </a:r>
            <a:r>
              <a:rPr lang="cs-CZ" dirty="0"/>
              <a:t>: </a:t>
            </a:r>
            <a:r>
              <a:rPr lang="cs-CZ" dirty="0" err="1"/>
              <a:t>детство</a:t>
            </a:r>
            <a:r>
              <a:rPr lang="cs-CZ" dirty="0"/>
              <a:t> и </a:t>
            </a:r>
            <a:r>
              <a:rPr lang="cs-CZ" dirty="0" err="1"/>
              <a:t>старость</a:t>
            </a:r>
            <a:r>
              <a:rPr lang="cs-CZ" dirty="0"/>
              <a:t>, </a:t>
            </a:r>
            <a:r>
              <a:rPr lang="cs-CZ" dirty="0" err="1"/>
              <a:t>иллюзии</a:t>
            </a:r>
            <a:r>
              <a:rPr lang="cs-CZ" dirty="0"/>
              <a:t> и </a:t>
            </a:r>
            <a:r>
              <a:rPr lang="cs-CZ" dirty="0" err="1"/>
              <a:t>действительность</a:t>
            </a:r>
            <a:r>
              <a:rPr lang="cs-CZ" dirty="0"/>
              <a:t>, </a:t>
            </a:r>
            <a:r>
              <a:rPr lang="cs-CZ" dirty="0" err="1"/>
              <a:t>человек</a:t>
            </a:r>
            <a:r>
              <a:rPr lang="cs-CZ" dirty="0"/>
              <a:t> и </a:t>
            </a:r>
            <a:r>
              <a:rPr lang="cs-CZ" dirty="0" err="1"/>
              <a:t>окружающий</a:t>
            </a:r>
            <a:r>
              <a:rPr lang="cs-CZ" dirty="0"/>
              <a:t> </a:t>
            </a:r>
            <a:r>
              <a:rPr lang="cs-CZ" dirty="0" err="1"/>
              <a:t>мир</a:t>
            </a:r>
            <a:r>
              <a:rPr lang="cs-CZ" dirty="0"/>
              <a:t>, </a:t>
            </a:r>
            <a:r>
              <a:rPr lang="cs-CZ" dirty="0" err="1"/>
              <a:t>связь</a:t>
            </a:r>
            <a:r>
              <a:rPr lang="cs-CZ" dirty="0"/>
              <a:t> </a:t>
            </a:r>
            <a:r>
              <a:rPr lang="cs-CZ" dirty="0" err="1"/>
              <a:t>прошлого</a:t>
            </a:r>
            <a:r>
              <a:rPr lang="cs-CZ" dirty="0"/>
              <a:t> с </a:t>
            </a:r>
            <a:r>
              <a:rPr lang="cs-CZ" dirty="0" err="1"/>
              <a:t>настоящим</a:t>
            </a:r>
            <a:r>
              <a:rPr lang="cs-CZ" dirty="0"/>
              <a:t> и </a:t>
            </a:r>
            <a:r>
              <a:rPr lang="cs-CZ" dirty="0" err="1" smtClean="0"/>
              <a:t>будущим</a:t>
            </a:r>
            <a:r>
              <a:rPr lang="cs-CZ" dirty="0"/>
              <a:t> </a:t>
            </a:r>
            <a:endParaRPr lang="ru-RU" dirty="0" smtClean="0"/>
          </a:p>
          <a:p>
            <a:r>
              <a:rPr lang="ru-RU" dirty="0"/>
              <a:t>!</a:t>
            </a:r>
            <a:r>
              <a:rPr lang="cs-CZ" dirty="0" err="1" smtClean="0"/>
              <a:t>Рассказ</a:t>
            </a:r>
            <a:r>
              <a:rPr lang="cs-CZ" dirty="0" smtClean="0"/>
              <a:t> </a:t>
            </a:r>
            <a:r>
              <a:rPr lang="cs-CZ" dirty="0" err="1"/>
              <a:t>открывается</a:t>
            </a:r>
            <a:r>
              <a:rPr lang="cs-CZ" dirty="0"/>
              <a:t> </a:t>
            </a:r>
            <a:r>
              <a:rPr lang="cs-CZ" dirty="0" err="1"/>
              <a:t>метафорой</a:t>
            </a:r>
            <a:r>
              <a:rPr lang="cs-CZ" dirty="0"/>
              <a:t> </a:t>
            </a:r>
            <a:r>
              <a:rPr lang="cs-CZ" dirty="0" err="1"/>
              <a:t>сада</a:t>
            </a:r>
            <a:r>
              <a:rPr lang="cs-CZ" dirty="0"/>
              <a:t>: «</a:t>
            </a:r>
            <a:r>
              <a:rPr lang="cs-CZ" dirty="0" err="1"/>
              <a:t>Вначале</a:t>
            </a:r>
            <a:r>
              <a:rPr lang="cs-CZ" dirty="0"/>
              <a:t> </a:t>
            </a:r>
            <a:r>
              <a:rPr lang="cs-CZ" dirty="0" err="1"/>
              <a:t>был</a:t>
            </a:r>
            <a:r>
              <a:rPr lang="cs-CZ" dirty="0"/>
              <a:t> </a:t>
            </a:r>
            <a:r>
              <a:rPr lang="cs-CZ" dirty="0" err="1"/>
              <a:t>сад</a:t>
            </a:r>
            <a:r>
              <a:rPr lang="cs-CZ" dirty="0"/>
              <a:t>.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детство</a:t>
            </a:r>
            <a:r>
              <a:rPr lang="cs-CZ" dirty="0"/>
              <a:t> </a:t>
            </a:r>
            <a:r>
              <a:rPr lang="cs-CZ" dirty="0" err="1"/>
              <a:t>было</a:t>
            </a:r>
            <a:r>
              <a:rPr lang="cs-CZ" dirty="0"/>
              <a:t> </a:t>
            </a:r>
            <a:r>
              <a:rPr lang="cs-CZ" dirty="0" err="1"/>
              <a:t>садом</a:t>
            </a:r>
            <a:r>
              <a:rPr lang="cs-CZ" dirty="0"/>
              <a:t>».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122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 сборника: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Любишь — не любишь </a:t>
            </a:r>
          </a:p>
          <a:p>
            <a:r>
              <a:rPr lang="ru-RU" sz="1600" dirty="0" smtClean="0"/>
              <a:t>Река Оккервиль </a:t>
            </a:r>
          </a:p>
          <a:p>
            <a:r>
              <a:rPr lang="ru-RU" sz="1600" dirty="0" smtClean="0"/>
              <a:t>Милая Шура </a:t>
            </a:r>
          </a:p>
          <a:p>
            <a:r>
              <a:rPr lang="ru-RU" sz="1600" dirty="0" smtClean="0"/>
              <a:t>«На золотом крыльце сидели…» </a:t>
            </a:r>
          </a:p>
          <a:p>
            <a:r>
              <a:rPr lang="ru-RU" sz="1600" dirty="0" smtClean="0"/>
              <a:t>Охота на мамонта </a:t>
            </a:r>
          </a:p>
          <a:p>
            <a:r>
              <a:rPr lang="ru-RU" sz="1600" dirty="0" smtClean="0"/>
              <a:t>Круг </a:t>
            </a:r>
          </a:p>
          <a:p>
            <a:r>
              <a:rPr lang="ru-RU" sz="1600" dirty="0" smtClean="0"/>
              <a:t>Чистый лист 	</a:t>
            </a:r>
          </a:p>
          <a:p>
            <a:r>
              <a:rPr lang="ru-RU" sz="1600" dirty="0" smtClean="0"/>
              <a:t>Огонь и пыль 	</a:t>
            </a:r>
          </a:p>
          <a:p>
            <a:r>
              <a:rPr lang="ru-RU" sz="1600" dirty="0" smtClean="0"/>
              <a:t> Свидание с птицей </a:t>
            </a:r>
          </a:p>
          <a:p>
            <a:r>
              <a:rPr lang="ru-RU" sz="1600" dirty="0" smtClean="0"/>
              <a:t>Спи спокойно, сынок </a:t>
            </a:r>
          </a:p>
          <a:p>
            <a:r>
              <a:rPr lang="ru-RU" sz="1600" dirty="0" smtClean="0"/>
              <a:t>Соня </a:t>
            </a:r>
          </a:p>
          <a:p>
            <a:r>
              <a:rPr lang="ru-RU" sz="1600" dirty="0" smtClean="0"/>
              <a:t>Факир </a:t>
            </a:r>
          </a:p>
          <a:p>
            <a:r>
              <a:rPr lang="ru-RU" sz="1600" dirty="0" smtClean="0"/>
              <a:t>Петерс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7265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рассказе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Рассказчик: ребенок</a:t>
            </a:r>
          </a:p>
          <a:p>
            <a:r>
              <a:rPr lang="ru-RU" dirty="0" err="1"/>
              <a:t>Н</a:t>
            </a:r>
            <a:r>
              <a:rPr lang="cs-CZ" dirty="0" err="1" smtClean="0"/>
              <a:t>еобычны</a:t>
            </a:r>
            <a:r>
              <a:rPr lang="ru-RU" dirty="0" smtClean="0"/>
              <a:t>й </a:t>
            </a:r>
            <a:r>
              <a:rPr lang="cs-CZ" dirty="0" err="1" smtClean="0"/>
              <a:t>образ</a:t>
            </a:r>
            <a:r>
              <a:rPr lang="cs-CZ" dirty="0" smtClean="0"/>
              <a:t> </a:t>
            </a:r>
            <a:r>
              <a:rPr lang="ru-RU" dirty="0" smtClean="0"/>
              <a:t>позволяет читателю </a:t>
            </a:r>
            <a:r>
              <a:rPr lang="cs-CZ" dirty="0" err="1" smtClean="0"/>
              <a:t>посмотреть</a:t>
            </a:r>
            <a:r>
              <a:rPr lang="cs-CZ" dirty="0" smtClean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 smtClean="0"/>
              <a:t>происходящее</a:t>
            </a:r>
            <a:r>
              <a:rPr lang="ru-RU" dirty="0" smtClean="0"/>
              <a:t> детскими глазами</a:t>
            </a:r>
            <a:r>
              <a:rPr lang="cs-CZ" dirty="0" smtClean="0"/>
              <a:t>, </a:t>
            </a:r>
            <a:r>
              <a:rPr lang="cs-CZ" dirty="0" err="1"/>
              <a:t>вспомнить</a:t>
            </a:r>
            <a:r>
              <a:rPr lang="cs-CZ" dirty="0"/>
              <a:t> </a:t>
            </a:r>
            <a:r>
              <a:rPr lang="cs-CZ" dirty="0" err="1"/>
              <a:t>собственные</a:t>
            </a:r>
            <a:r>
              <a:rPr lang="cs-CZ" dirty="0"/>
              <a:t> </a:t>
            </a:r>
            <a:r>
              <a:rPr lang="cs-CZ" dirty="0" err="1"/>
              <a:t>детские</a:t>
            </a:r>
            <a:r>
              <a:rPr lang="cs-CZ" dirty="0"/>
              <a:t> </a:t>
            </a:r>
            <a:r>
              <a:rPr lang="cs-CZ" dirty="0" err="1"/>
              <a:t>впечатления</a:t>
            </a:r>
            <a:r>
              <a:rPr lang="cs-CZ" dirty="0"/>
              <a:t> и </a:t>
            </a:r>
            <a:r>
              <a:rPr lang="cs-CZ" dirty="0" err="1"/>
              <a:t>переживания</a:t>
            </a:r>
            <a:r>
              <a:rPr lang="cs-CZ" dirty="0"/>
              <a:t>. </a:t>
            </a:r>
            <a:br>
              <a:rPr lang="cs-CZ" dirty="0"/>
            </a:br>
            <a:r>
              <a:rPr lang="cs-CZ" dirty="0" err="1"/>
              <a:t>Действительно</a:t>
            </a:r>
            <a:r>
              <a:rPr lang="cs-CZ" dirty="0"/>
              <a:t>, в </a:t>
            </a:r>
            <a:r>
              <a:rPr lang="cs-CZ" dirty="0" err="1"/>
              <a:t>детстве</a:t>
            </a:r>
            <a:r>
              <a:rPr lang="cs-CZ" dirty="0"/>
              <a:t> </a:t>
            </a:r>
            <a:r>
              <a:rPr lang="cs-CZ" dirty="0" err="1"/>
              <a:t>не</a:t>
            </a:r>
            <a:r>
              <a:rPr lang="cs-CZ" dirty="0"/>
              <a:t> </a:t>
            </a:r>
            <a:r>
              <a:rPr lang="cs-CZ" dirty="0" err="1"/>
              <a:t>ощущаются</a:t>
            </a:r>
            <a:r>
              <a:rPr lang="cs-CZ" dirty="0"/>
              <a:t> </a:t>
            </a:r>
            <a:r>
              <a:rPr lang="cs-CZ" dirty="0" err="1"/>
              <a:t>рамки</a:t>
            </a:r>
            <a:r>
              <a:rPr lang="cs-CZ" dirty="0"/>
              <a:t> </a:t>
            </a:r>
            <a:r>
              <a:rPr lang="cs-CZ" dirty="0" err="1"/>
              <a:t>мира</a:t>
            </a:r>
            <a:r>
              <a:rPr lang="cs-CZ" dirty="0"/>
              <a:t>, </a:t>
            </a:r>
            <a:r>
              <a:rPr lang="cs-CZ" dirty="0" err="1"/>
              <a:t>который</a:t>
            </a:r>
            <a:r>
              <a:rPr lang="cs-CZ" dirty="0"/>
              <a:t> </a:t>
            </a:r>
            <a:r>
              <a:rPr lang="cs-CZ" dirty="0" err="1"/>
              <a:t>представляется</a:t>
            </a:r>
            <a:r>
              <a:rPr lang="cs-CZ" dirty="0"/>
              <a:t> «</a:t>
            </a:r>
            <a:r>
              <a:rPr lang="cs-CZ" dirty="0" err="1"/>
              <a:t>без</a:t>
            </a:r>
            <a:r>
              <a:rPr lang="cs-CZ" dirty="0"/>
              <a:t> </a:t>
            </a:r>
            <a:r>
              <a:rPr lang="cs-CZ" dirty="0" err="1"/>
              <a:t>конца</a:t>
            </a:r>
            <a:r>
              <a:rPr lang="cs-CZ" dirty="0"/>
              <a:t> и </a:t>
            </a:r>
            <a:r>
              <a:rPr lang="cs-CZ" dirty="0" err="1"/>
              <a:t>края</a:t>
            </a:r>
            <a:r>
              <a:rPr lang="cs-CZ" dirty="0"/>
              <a:t>, </a:t>
            </a:r>
            <a:r>
              <a:rPr lang="cs-CZ" dirty="0" err="1"/>
              <a:t>без</a:t>
            </a:r>
            <a:r>
              <a:rPr lang="cs-CZ" dirty="0"/>
              <a:t> </a:t>
            </a:r>
            <a:r>
              <a:rPr lang="cs-CZ" dirty="0" err="1"/>
              <a:t>границ</a:t>
            </a:r>
            <a:r>
              <a:rPr lang="cs-CZ" dirty="0"/>
              <a:t> и </a:t>
            </a:r>
            <a:r>
              <a:rPr lang="cs-CZ" dirty="0" err="1"/>
              <a:t>заборов</a:t>
            </a:r>
            <a:r>
              <a:rPr lang="cs-CZ" dirty="0"/>
              <a:t>». </a:t>
            </a:r>
            <a:r>
              <a:rPr lang="ru-RU" dirty="0" smtClean="0"/>
              <a:t>(</a:t>
            </a:r>
            <a:r>
              <a:rPr lang="cs-CZ" dirty="0" err="1" smtClean="0"/>
              <a:t>Сознание</a:t>
            </a:r>
            <a:r>
              <a:rPr lang="cs-CZ" dirty="0" smtClean="0"/>
              <a:t> </a:t>
            </a:r>
            <a:r>
              <a:rPr lang="cs-CZ" dirty="0" err="1"/>
              <a:t>ребенка</a:t>
            </a:r>
            <a:r>
              <a:rPr lang="cs-CZ" dirty="0"/>
              <a:t> </a:t>
            </a:r>
            <a:r>
              <a:rPr lang="cs-CZ" dirty="0" err="1"/>
              <a:t>избирательно</a:t>
            </a:r>
            <a:r>
              <a:rPr lang="cs-CZ" dirty="0" smtClean="0"/>
              <a:t>.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Описан м</a:t>
            </a:r>
            <a:r>
              <a:rPr lang="cs-CZ" dirty="0" err="1" smtClean="0"/>
              <a:t>ир</a:t>
            </a:r>
            <a:r>
              <a:rPr lang="cs-CZ" dirty="0" smtClean="0"/>
              <a:t> </a:t>
            </a:r>
            <a:r>
              <a:rPr lang="cs-CZ" dirty="0" err="1"/>
              <a:t>детства</a:t>
            </a:r>
            <a:r>
              <a:rPr lang="cs-CZ" dirty="0"/>
              <a:t> — </a:t>
            </a:r>
            <a:r>
              <a:rPr lang="cs-CZ" dirty="0" err="1"/>
              <a:t>это</a:t>
            </a:r>
            <a:r>
              <a:rPr lang="cs-CZ" dirty="0"/>
              <a:t> и </a:t>
            </a:r>
            <a:r>
              <a:rPr lang="cs-CZ" dirty="0" err="1"/>
              <a:t>особые</a:t>
            </a:r>
            <a:r>
              <a:rPr lang="cs-CZ" dirty="0"/>
              <a:t> </a:t>
            </a:r>
            <a:r>
              <a:rPr lang="cs-CZ" dirty="0" err="1"/>
              <a:t>интересы</a:t>
            </a:r>
            <a:r>
              <a:rPr lang="cs-CZ" dirty="0"/>
              <a:t>, </a:t>
            </a:r>
            <a:r>
              <a:rPr lang="cs-CZ" dirty="0" err="1"/>
              <a:t>отражающие</a:t>
            </a:r>
            <a:r>
              <a:rPr lang="cs-CZ" dirty="0"/>
              <a:t> </a:t>
            </a:r>
            <a:r>
              <a:rPr lang="cs-CZ" dirty="0" err="1"/>
              <a:t>любопытство</a:t>
            </a:r>
            <a:r>
              <a:rPr lang="cs-CZ" dirty="0"/>
              <a:t>, </a:t>
            </a:r>
            <a:r>
              <a:rPr lang="cs-CZ" dirty="0" err="1"/>
              <a:t>стремление</a:t>
            </a:r>
            <a:r>
              <a:rPr lang="cs-CZ" dirty="0"/>
              <a:t> </a:t>
            </a:r>
            <a:r>
              <a:rPr lang="cs-CZ" dirty="0" err="1"/>
              <a:t>познать</a:t>
            </a:r>
            <a:r>
              <a:rPr lang="cs-CZ" dirty="0"/>
              <a:t> </a:t>
            </a:r>
            <a:r>
              <a:rPr lang="cs-CZ" dirty="0" err="1"/>
              <a:t>окружающую</a:t>
            </a:r>
            <a:r>
              <a:rPr lang="cs-CZ" dirty="0"/>
              <a:t> </a:t>
            </a:r>
            <a:r>
              <a:rPr lang="cs-CZ" dirty="0" err="1"/>
              <a:t>действительность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664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7239000" cy="1143000"/>
          </a:xfrm>
        </p:spPr>
        <p:txBody>
          <a:bodyPr/>
          <a:lstStyle/>
          <a:p>
            <a:r>
              <a:rPr lang="ru-RU" dirty="0" smtClean="0"/>
              <a:t>описание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Так</a:t>
            </a:r>
            <a:r>
              <a:rPr lang="cs-CZ" dirty="0"/>
              <a:t>,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даче</a:t>
            </a:r>
            <a:r>
              <a:rPr lang="cs-CZ" dirty="0"/>
              <a:t> </a:t>
            </a:r>
            <a:r>
              <a:rPr lang="cs-CZ" dirty="0" err="1"/>
              <a:t>ребята</a:t>
            </a:r>
            <a:r>
              <a:rPr lang="cs-CZ" dirty="0"/>
              <a:t> </a:t>
            </a:r>
            <a:r>
              <a:rPr lang="cs-CZ" dirty="0" err="1"/>
              <a:t>хоронят</a:t>
            </a:r>
            <a:r>
              <a:rPr lang="cs-CZ" dirty="0"/>
              <a:t> </a:t>
            </a:r>
            <a:r>
              <a:rPr lang="cs-CZ" dirty="0" err="1"/>
              <a:t>мертвого</a:t>
            </a:r>
            <a:r>
              <a:rPr lang="cs-CZ" dirty="0"/>
              <a:t> </a:t>
            </a:r>
            <a:r>
              <a:rPr lang="cs-CZ" dirty="0" err="1"/>
              <a:t>воробья</a:t>
            </a:r>
            <a:r>
              <a:rPr lang="cs-CZ" dirty="0"/>
              <a:t>, </a:t>
            </a:r>
            <a:r>
              <a:rPr lang="cs-CZ" dirty="0" err="1"/>
              <a:t>разрезают</a:t>
            </a:r>
            <a:r>
              <a:rPr lang="cs-CZ" dirty="0"/>
              <a:t> </a:t>
            </a:r>
            <a:r>
              <a:rPr lang="cs-CZ" dirty="0" err="1"/>
              <a:t>дождевого</a:t>
            </a:r>
            <a:r>
              <a:rPr lang="cs-CZ" dirty="0"/>
              <a:t> </a:t>
            </a:r>
            <a:r>
              <a:rPr lang="cs-CZ" dirty="0" err="1"/>
              <a:t>червя</a:t>
            </a:r>
            <a:r>
              <a:rPr lang="cs-CZ" dirty="0"/>
              <a:t>, </a:t>
            </a:r>
            <a:r>
              <a:rPr lang="cs-CZ" dirty="0" err="1"/>
              <a:t>разглядывают</a:t>
            </a:r>
            <a:r>
              <a:rPr lang="cs-CZ" dirty="0"/>
              <a:t> «</a:t>
            </a:r>
            <a:r>
              <a:rPr lang="cs-CZ" dirty="0" err="1"/>
              <a:t>страшные</a:t>
            </a:r>
            <a:r>
              <a:rPr lang="cs-CZ" dirty="0"/>
              <a:t>» </a:t>
            </a:r>
            <a:r>
              <a:rPr lang="cs-CZ" dirty="0" err="1"/>
              <a:t>картинки</a:t>
            </a:r>
            <a:r>
              <a:rPr lang="cs-CZ" dirty="0"/>
              <a:t> в </a:t>
            </a:r>
            <a:r>
              <a:rPr lang="cs-CZ" dirty="0" err="1"/>
              <a:t>учебнике</a:t>
            </a:r>
            <a:r>
              <a:rPr lang="cs-CZ" dirty="0"/>
              <a:t> </a:t>
            </a:r>
            <a:r>
              <a:rPr lang="cs-CZ" dirty="0" err="1"/>
              <a:t>анатомии</a:t>
            </a:r>
            <a:r>
              <a:rPr lang="cs-CZ" dirty="0"/>
              <a:t>. </a:t>
            </a:r>
            <a:endParaRPr lang="ru-RU" dirty="0" smtClean="0"/>
          </a:p>
          <a:p>
            <a:r>
              <a:rPr lang="cs-CZ" dirty="0" err="1" smtClean="0"/>
              <a:t>Лирическая</a:t>
            </a:r>
            <a:r>
              <a:rPr lang="cs-CZ" dirty="0" smtClean="0"/>
              <a:t> </a:t>
            </a:r>
            <a:r>
              <a:rPr lang="cs-CZ" dirty="0" err="1" smtClean="0"/>
              <a:t>экспозиция</a:t>
            </a:r>
            <a:r>
              <a:rPr lang="ru-RU" dirty="0" smtClean="0"/>
              <a:t> (</a:t>
            </a:r>
            <a:r>
              <a:rPr lang="cs-CZ" dirty="0" err="1" smtClean="0"/>
              <a:t>контрастирует</a:t>
            </a:r>
            <a:r>
              <a:rPr lang="cs-CZ" dirty="0" smtClean="0"/>
              <a:t> с </a:t>
            </a:r>
            <a:r>
              <a:rPr lang="cs-CZ" dirty="0" err="1" smtClean="0"/>
              <a:t>началом</a:t>
            </a:r>
            <a:r>
              <a:rPr lang="cs-CZ" dirty="0" smtClean="0"/>
              <a:t> </a:t>
            </a:r>
            <a:r>
              <a:rPr lang="cs-CZ" dirty="0" err="1" smtClean="0"/>
              <a:t>основной</a:t>
            </a:r>
            <a:r>
              <a:rPr lang="cs-CZ" dirty="0" smtClean="0"/>
              <a:t> </a:t>
            </a:r>
            <a:r>
              <a:rPr lang="cs-CZ" dirty="0" err="1" smtClean="0"/>
              <a:t>части</a:t>
            </a:r>
            <a:r>
              <a:rPr lang="cs-CZ" dirty="0" smtClean="0"/>
              <a:t> </a:t>
            </a:r>
            <a:r>
              <a:rPr lang="cs-CZ" dirty="0" err="1" smtClean="0"/>
              <a:t>рассказа</a:t>
            </a:r>
            <a:r>
              <a:rPr lang="ru-RU" dirty="0" smtClean="0"/>
              <a:t>).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Взрослые</a:t>
            </a:r>
            <a:r>
              <a:rPr lang="cs-CZ" dirty="0" smtClean="0"/>
              <a:t> </a:t>
            </a:r>
            <a:r>
              <a:rPr lang="cs-CZ" dirty="0" err="1" smtClean="0"/>
              <a:t>играют</a:t>
            </a:r>
            <a:r>
              <a:rPr lang="cs-CZ" dirty="0" smtClean="0"/>
              <a:t> </a:t>
            </a:r>
            <a:r>
              <a:rPr lang="cs-CZ" dirty="0" err="1" smtClean="0"/>
              <a:t>совсем</a:t>
            </a:r>
            <a:r>
              <a:rPr lang="cs-CZ" dirty="0" smtClean="0"/>
              <a:t> в </a:t>
            </a:r>
            <a:r>
              <a:rPr lang="cs-CZ" dirty="0" err="1" smtClean="0"/>
              <a:t>другие</a:t>
            </a:r>
            <a:r>
              <a:rPr lang="cs-CZ" dirty="0" smtClean="0"/>
              <a:t> «</a:t>
            </a:r>
            <a:r>
              <a:rPr lang="cs-CZ" dirty="0" err="1" smtClean="0"/>
              <a:t>игры</a:t>
            </a:r>
            <a:r>
              <a:rPr lang="cs-CZ" dirty="0" smtClean="0"/>
              <a:t>». </a:t>
            </a:r>
            <a:r>
              <a:rPr lang="cs-CZ" dirty="0" err="1" smtClean="0"/>
              <a:t>Например</a:t>
            </a:r>
            <a:r>
              <a:rPr lang="cs-CZ" dirty="0" smtClean="0"/>
              <a:t>, </a:t>
            </a:r>
            <a:r>
              <a:rPr lang="cs-CZ" dirty="0" err="1" smtClean="0"/>
              <a:t>мы</a:t>
            </a:r>
            <a:r>
              <a:rPr lang="cs-CZ" dirty="0" smtClean="0"/>
              <a:t> </a:t>
            </a:r>
            <a:r>
              <a:rPr lang="cs-CZ" dirty="0" err="1" smtClean="0"/>
              <a:t>наблюдаем</a:t>
            </a:r>
            <a:r>
              <a:rPr lang="ru-RU" dirty="0"/>
              <a:t>:</a:t>
            </a:r>
            <a:endParaRPr lang="ru-RU" dirty="0" smtClean="0"/>
          </a:p>
          <a:p>
            <a:r>
              <a:rPr lang="ru-RU" dirty="0" smtClean="0"/>
              <a:t>1, </a:t>
            </a:r>
            <a:r>
              <a:rPr lang="cs-CZ" dirty="0" err="1" smtClean="0"/>
              <a:t>старуха</a:t>
            </a:r>
            <a:r>
              <a:rPr lang="cs-CZ" dirty="0" smtClean="0"/>
              <a:t> </a:t>
            </a:r>
            <a:r>
              <a:rPr lang="cs-CZ" dirty="0" err="1" smtClean="0"/>
              <a:t>Анна</a:t>
            </a:r>
            <a:r>
              <a:rPr lang="cs-CZ" dirty="0" smtClean="0"/>
              <a:t> </a:t>
            </a:r>
            <a:r>
              <a:rPr lang="cs-CZ" dirty="0" err="1" smtClean="0"/>
              <a:t>Ильинична</a:t>
            </a:r>
            <a:r>
              <a:rPr lang="cs-CZ" dirty="0" smtClean="0"/>
              <a:t> </a:t>
            </a:r>
            <a:r>
              <a:rPr lang="cs-CZ" dirty="0" err="1" smtClean="0"/>
              <a:t>пытается</a:t>
            </a:r>
            <a:r>
              <a:rPr lang="cs-CZ" dirty="0" smtClean="0"/>
              <a:t> </a:t>
            </a:r>
            <a:r>
              <a:rPr lang="cs-CZ" dirty="0" err="1" smtClean="0"/>
              <a:t>накормить</a:t>
            </a:r>
            <a:r>
              <a:rPr lang="cs-CZ" dirty="0" smtClean="0"/>
              <a:t> </a:t>
            </a:r>
            <a:r>
              <a:rPr lang="cs-CZ" dirty="0" err="1" smtClean="0"/>
              <a:t>парным</a:t>
            </a:r>
            <a:r>
              <a:rPr lang="cs-CZ" dirty="0" smtClean="0"/>
              <a:t> </a:t>
            </a:r>
            <a:r>
              <a:rPr lang="cs-CZ" dirty="0" err="1" smtClean="0"/>
              <a:t>мясом</a:t>
            </a:r>
            <a:r>
              <a:rPr lang="cs-CZ" dirty="0" smtClean="0"/>
              <a:t> </a:t>
            </a:r>
            <a:r>
              <a:rPr lang="cs-CZ" dirty="0" err="1" smtClean="0"/>
              <a:t>кошку</a:t>
            </a:r>
            <a:r>
              <a:rPr lang="cs-CZ" dirty="0" smtClean="0"/>
              <a:t> </a:t>
            </a:r>
            <a:r>
              <a:rPr lang="cs-CZ" dirty="0" err="1" smtClean="0"/>
              <a:t>Мемеку</a:t>
            </a:r>
            <a:r>
              <a:rPr lang="cs-CZ" dirty="0" smtClean="0"/>
              <a:t>, </a:t>
            </a:r>
            <a:endParaRPr lang="ru-RU" dirty="0" smtClean="0"/>
          </a:p>
          <a:p>
            <a:r>
              <a:rPr lang="ru-RU" dirty="0" smtClean="0"/>
              <a:t>2, </a:t>
            </a:r>
            <a:r>
              <a:rPr lang="cs-CZ" dirty="0" err="1" smtClean="0"/>
              <a:t>хозяйка</a:t>
            </a:r>
            <a:r>
              <a:rPr lang="cs-CZ" dirty="0" smtClean="0"/>
              <a:t> </a:t>
            </a:r>
            <a:r>
              <a:rPr lang="cs-CZ" dirty="0" err="1" smtClean="0"/>
              <a:t>Вероника</a:t>
            </a:r>
            <a:r>
              <a:rPr lang="cs-CZ" dirty="0" smtClean="0"/>
              <a:t> </a:t>
            </a:r>
            <a:r>
              <a:rPr lang="cs-CZ" dirty="0" err="1" smtClean="0"/>
              <a:t>Викентьевна</a:t>
            </a:r>
            <a:r>
              <a:rPr lang="cs-CZ" dirty="0" smtClean="0"/>
              <a:t> </a:t>
            </a:r>
            <a:r>
              <a:rPr lang="cs-CZ" dirty="0" err="1" smtClean="0"/>
              <a:t>азартно</a:t>
            </a:r>
            <a:r>
              <a:rPr lang="cs-CZ" dirty="0" smtClean="0"/>
              <a:t> </a:t>
            </a:r>
            <a:r>
              <a:rPr lang="cs-CZ" dirty="0" err="1" smtClean="0"/>
              <a:t>торгует</a:t>
            </a:r>
            <a:r>
              <a:rPr lang="cs-CZ" dirty="0" smtClean="0"/>
              <a:t> </a:t>
            </a:r>
            <a:r>
              <a:rPr lang="cs-CZ" dirty="0" err="1" smtClean="0"/>
              <a:t>клубникой</a:t>
            </a:r>
            <a:r>
              <a:rPr lang="cs-CZ" dirty="0" smtClean="0"/>
              <a:t> и </a:t>
            </a:r>
            <a:r>
              <a:rPr lang="cs-CZ" dirty="0" err="1" smtClean="0"/>
              <a:t>ревниво</a:t>
            </a:r>
            <a:r>
              <a:rPr lang="cs-CZ" dirty="0" smtClean="0"/>
              <a:t> </a:t>
            </a:r>
            <a:r>
              <a:rPr lang="cs-CZ" dirty="0" err="1" smtClean="0"/>
              <a:t>охраняет</a:t>
            </a:r>
            <a:r>
              <a:rPr lang="cs-CZ" dirty="0" smtClean="0"/>
              <a:t> </a:t>
            </a:r>
            <a:r>
              <a:rPr lang="cs-CZ" dirty="0" err="1" smtClean="0"/>
              <a:t>свое</a:t>
            </a:r>
            <a:r>
              <a:rPr lang="cs-CZ" dirty="0" smtClean="0"/>
              <a:t> </a:t>
            </a:r>
            <a:r>
              <a:rPr lang="cs-CZ" dirty="0" err="1" smtClean="0"/>
              <a:t>садово-огородное</a:t>
            </a:r>
            <a:r>
              <a:rPr lang="cs-CZ" dirty="0" smtClean="0"/>
              <a:t> </a:t>
            </a:r>
            <a:r>
              <a:rPr lang="cs-CZ" dirty="0" err="1" smtClean="0"/>
              <a:t>хозяйство</a:t>
            </a:r>
            <a:r>
              <a:rPr lang="cs-CZ" dirty="0" smtClean="0"/>
              <a:t> </a:t>
            </a:r>
            <a:r>
              <a:rPr lang="cs-CZ" dirty="0" err="1" smtClean="0"/>
              <a:t>от</a:t>
            </a:r>
            <a:r>
              <a:rPr lang="cs-CZ" dirty="0" smtClean="0"/>
              <a:t> </a:t>
            </a:r>
            <a:r>
              <a:rPr lang="cs-CZ" dirty="0" err="1" smtClean="0"/>
              <a:t>посягательств</a:t>
            </a:r>
            <a:r>
              <a:rPr lang="cs-CZ" dirty="0" smtClean="0"/>
              <a:t> </a:t>
            </a:r>
            <a:r>
              <a:rPr lang="cs-CZ" dirty="0" err="1" smtClean="0"/>
              <a:t>дачников</a:t>
            </a:r>
            <a:r>
              <a:rPr lang="cs-CZ" dirty="0" smtClean="0"/>
              <a:t>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524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Конфликт</a:t>
            </a:r>
            <a:r>
              <a:rPr lang="cs-CZ" dirty="0"/>
              <a:t> </a:t>
            </a:r>
            <a:r>
              <a:rPr lang="cs-CZ" dirty="0" err="1"/>
              <a:t>рассказа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b="1" dirty="0" err="1"/>
              <a:t>столкновение</a:t>
            </a:r>
            <a:r>
              <a:rPr lang="cs-CZ" b="1" dirty="0"/>
              <a:t> </a:t>
            </a:r>
            <a:r>
              <a:rPr lang="cs-CZ" b="1" dirty="0" err="1"/>
              <a:t>внутренних</a:t>
            </a:r>
            <a:r>
              <a:rPr lang="cs-CZ" b="1" dirty="0"/>
              <a:t> </a:t>
            </a:r>
            <a:r>
              <a:rPr lang="cs-CZ" b="1" dirty="0" err="1"/>
              <a:t>переживаний</a:t>
            </a:r>
            <a:r>
              <a:rPr lang="cs-CZ" b="1" dirty="0"/>
              <a:t> </a:t>
            </a:r>
            <a:r>
              <a:rPr lang="cs-CZ" b="1" dirty="0" err="1"/>
              <a:t>главного</a:t>
            </a:r>
            <a:r>
              <a:rPr lang="cs-CZ" b="1" dirty="0"/>
              <a:t> </a:t>
            </a:r>
            <a:r>
              <a:rPr lang="cs-CZ" b="1" dirty="0" err="1"/>
              <a:t>героя</a:t>
            </a:r>
            <a:r>
              <a:rPr lang="cs-CZ" b="1" dirty="0"/>
              <a:t> — </a:t>
            </a:r>
            <a:r>
              <a:rPr lang="cs-CZ" b="1" dirty="0" err="1"/>
              <a:t>дяди</a:t>
            </a:r>
            <a:r>
              <a:rPr lang="cs-CZ" b="1" dirty="0"/>
              <a:t> </a:t>
            </a:r>
            <a:r>
              <a:rPr lang="cs-CZ" b="1" dirty="0" err="1"/>
              <a:t>Вани</a:t>
            </a:r>
            <a:r>
              <a:rPr lang="cs-CZ" b="1" dirty="0"/>
              <a:t> — с </a:t>
            </a:r>
            <a:r>
              <a:rPr lang="cs-CZ" b="1" dirty="0" err="1"/>
              <a:t>его</a:t>
            </a:r>
            <a:r>
              <a:rPr lang="cs-CZ" b="1" dirty="0"/>
              <a:t> </a:t>
            </a:r>
            <a:r>
              <a:rPr lang="cs-CZ" b="1" dirty="0" err="1"/>
              <a:t>внешним</a:t>
            </a:r>
            <a:r>
              <a:rPr lang="cs-CZ" b="1" dirty="0"/>
              <a:t>, </a:t>
            </a:r>
            <a:r>
              <a:rPr lang="cs-CZ" b="1" dirty="0" err="1"/>
              <a:t>обыденным</a:t>
            </a:r>
            <a:r>
              <a:rPr lang="cs-CZ" b="1" dirty="0"/>
              <a:t> </a:t>
            </a:r>
            <a:r>
              <a:rPr lang="cs-CZ" b="1" dirty="0" err="1"/>
              <a:t>существованием</a:t>
            </a:r>
            <a:r>
              <a:rPr lang="cs-CZ" dirty="0"/>
              <a:t>. </a:t>
            </a:r>
            <a:endParaRPr lang="ru-RU" dirty="0" smtClean="0"/>
          </a:p>
          <a:p>
            <a:r>
              <a:rPr lang="cs-CZ" dirty="0" err="1" smtClean="0"/>
              <a:t>Это</a:t>
            </a:r>
            <a:r>
              <a:rPr lang="cs-CZ" dirty="0" smtClean="0"/>
              <a:t> </a:t>
            </a:r>
            <a:r>
              <a:rPr lang="cs-CZ" b="1" dirty="0" err="1"/>
              <a:t>противоречие</a:t>
            </a:r>
            <a:r>
              <a:rPr lang="cs-CZ" dirty="0"/>
              <a:t> и </a:t>
            </a:r>
            <a:r>
              <a:rPr lang="cs-CZ" dirty="0" err="1"/>
              <a:t>реальных</a:t>
            </a:r>
            <a:r>
              <a:rPr lang="cs-CZ" dirty="0"/>
              <a:t> </a:t>
            </a:r>
            <a:r>
              <a:rPr lang="cs-CZ" dirty="0" err="1"/>
              <a:t>жизненных</a:t>
            </a:r>
            <a:r>
              <a:rPr lang="cs-CZ" dirty="0"/>
              <a:t> </a:t>
            </a:r>
            <a:r>
              <a:rPr lang="cs-CZ" dirty="0" err="1"/>
              <a:t>проблем</a:t>
            </a:r>
            <a:r>
              <a:rPr lang="cs-CZ" dirty="0"/>
              <a:t>, и </a:t>
            </a:r>
            <a:r>
              <a:rPr lang="cs-CZ" dirty="0" err="1"/>
              <a:t>наивных</a:t>
            </a:r>
            <a:r>
              <a:rPr lang="cs-CZ" dirty="0"/>
              <a:t>, </a:t>
            </a: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прекрасных</a:t>
            </a:r>
            <a:r>
              <a:rPr lang="cs-CZ" dirty="0"/>
              <a:t> </a:t>
            </a:r>
            <a:r>
              <a:rPr lang="cs-CZ" dirty="0" err="1"/>
              <a:t>детских</a:t>
            </a:r>
            <a:r>
              <a:rPr lang="cs-CZ" dirty="0"/>
              <a:t> </a:t>
            </a:r>
            <a:r>
              <a:rPr lang="cs-CZ" dirty="0" err="1"/>
              <a:t>представлений</a:t>
            </a:r>
            <a:r>
              <a:rPr lang="cs-CZ" dirty="0"/>
              <a:t> </a:t>
            </a:r>
            <a:r>
              <a:rPr lang="cs-CZ" dirty="0" err="1"/>
              <a:t>девочки-рассказчицы</a:t>
            </a:r>
            <a:r>
              <a:rPr lang="cs-CZ" dirty="0"/>
              <a:t>. </a:t>
            </a:r>
            <a:endParaRPr lang="ru-RU" dirty="0" smtClean="0"/>
          </a:p>
          <a:p>
            <a:r>
              <a:rPr lang="ru-RU" dirty="0"/>
              <a:t>И</a:t>
            </a:r>
            <a:r>
              <a:rPr lang="cs-CZ" dirty="0" err="1" smtClean="0"/>
              <a:t>менно</a:t>
            </a:r>
            <a:r>
              <a:rPr lang="cs-CZ" dirty="0" smtClean="0"/>
              <a:t> </a:t>
            </a:r>
            <a:r>
              <a:rPr lang="cs-CZ" dirty="0"/>
              <a:t>у </a:t>
            </a:r>
            <a:r>
              <a:rPr lang="cs-CZ" dirty="0" err="1"/>
              <a:t>дяди</a:t>
            </a:r>
            <a:r>
              <a:rPr lang="cs-CZ" dirty="0"/>
              <a:t> </a:t>
            </a:r>
            <a:r>
              <a:rPr lang="cs-CZ" dirty="0" err="1" smtClean="0"/>
              <a:t>Паши</a:t>
            </a:r>
            <a:r>
              <a:rPr lang="ru-RU" dirty="0" smtClean="0"/>
              <a:t> </a:t>
            </a:r>
            <a:r>
              <a:rPr lang="cs-CZ" dirty="0" err="1" smtClean="0"/>
              <a:t>сохраняется</a:t>
            </a:r>
            <a:r>
              <a:rPr lang="cs-CZ" dirty="0" smtClean="0"/>
              <a:t> </a:t>
            </a:r>
            <a:r>
              <a:rPr lang="cs-CZ" dirty="0" err="1"/>
              <a:t>по-детски</a:t>
            </a:r>
            <a:r>
              <a:rPr lang="cs-CZ" dirty="0"/>
              <a:t> </a:t>
            </a:r>
            <a:r>
              <a:rPr lang="cs-CZ" dirty="0" err="1"/>
              <a:t>незамутненное</a:t>
            </a:r>
            <a:r>
              <a:rPr lang="cs-CZ" dirty="0"/>
              <a:t> </a:t>
            </a:r>
            <a:r>
              <a:rPr lang="cs-CZ" dirty="0" err="1"/>
              <a:t>видение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. </a:t>
            </a:r>
            <a:r>
              <a:rPr lang="cs-CZ" dirty="0" err="1"/>
              <a:t>После</a:t>
            </a:r>
            <a:r>
              <a:rPr lang="cs-CZ" dirty="0"/>
              <a:t> </a:t>
            </a:r>
            <a:r>
              <a:rPr lang="cs-CZ" dirty="0" err="1"/>
              <a:t>работы</a:t>
            </a:r>
            <a:r>
              <a:rPr lang="cs-CZ" dirty="0"/>
              <a:t> в «</a:t>
            </a:r>
            <a:r>
              <a:rPr lang="cs-CZ" dirty="0" err="1"/>
              <a:t>прокуренном</a:t>
            </a:r>
            <a:r>
              <a:rPr lang="cs-CZ" dirty="0"/>
              <a:t> </a:t>
            </a:r>
            <a:r>
              <a:rPr lang="cs-CZ" dirty="0" err="1"/>
              <a:t>полуподвале</a:t>
            </a:r>
            <a:r>
              <a:rPr lang="cs-CZ" dirty="0"/>
              <a:t>» </a:t>
            </a:r>
            <a:r>
              <a:rPr lang="cs-CZ" dirty="0" err="1"/>
              <a:t>он</a:t>
            </a:r>
            <a:r>
              <a:rPr lang="cs-CZ" dirty="0"/>
              <a:t> </a:t>
            </a:r>
            <a:r>
              <a:rPr lang="cs-CZ" dirty="0" err="1"/>
              <a:t>торопится</a:t>
            </a:r>
            <a:r>
              <a:rPr lang="cs-CZ" dirty="0"/>
              <a:t> «в </a:t>
            </a:r>
            <a:r>
              <a:rPr lang="cs-CZ" dirty="0" err="1"/>
              <a:t>свой</a:t>
            </a:r>
            <a:r>
              <a:rPr lang="cs-CZ" dirty="0"/>
              <a:t> </a:t>
            </a:r>
            <a:r>
              <a:rPr lang="cs-CZ" dirty="0" err="1"/>
              <a:t>Сад</a:t>
            </a:r>
            <a:r>
              <a:rPr lang="cs-CZ" dirty="0"/>
              <a:t>, в </a:t>
            </a:r>
            <a:r>
              <a:rPr lang="cs-CZ" dirty="0" err="1"/>
              <a:t>свой</a:t>
            </a:r>
            <a:r>
              <a:rPr lang="cs-CZ" dirty="0"/>
              <a:t> </a:t>
            </a:r>
            <a:r>
              <a:rPr lang="cs-CZ" dirty="0" err="1"/>
              <a:t>Рай</a:t>
            </a:r>
            <a:r>
              <a:rPr lang="cs-CZ" dirty="0"/>
              <a:t>, </a:t>
            </a:r>
            <a:r>
              <a:rPr lang="cs-CZ" dirty="0" err="1"/>
              <a:t>где</a:t>
            </a:r>
            <a:r>
              <a:rPr lang="cs-CZ" dirty="0"/>
              <a:t> с </a:t>
            </a:r>
            <a:r>
              <a:rPr lang="cs-CZ" dirty="0" err="1"/>
              <a:t>озера</a:t>
            </a:r>
            <a:r>
              <a:rPr lang="cs-CZ" dirty="0"/>
              <a:t> </a:t>
            </a:r>
            <a:r>
              <a:rPr lang="cs-CZ" dirty="0" err="1"/>
              <a:t>веет</a:t>
            </a:r>
            <a:r>
              <a:rPr lang="cs-CZ" dirty="0"/>
              <a:t> </a:t>
            </a:r>
            <a:r>
              <a:rPr lang="cs-CZ" dirty="0" err="1"/>
              <a:t>вечерней</a:t>
            </a:r>
            <a:r>
              <a:rPr lang="cs-CZ" dirty="0"/>
              <a:t> </a:t>
            </a:r>
            <a:r>
              <a:rPr lang="cs-CZ" dirty="0" err="1"/>
              <a:t>тишиной</a:t>
            </a:r>
            <a:r>
              <a:rPr lang="cs-CZ" dirty="0"/>
              <a:t>». </a:t>
            </a:r>
            <a:endParaRPr lang="ru-RU" dirty="0" smtClean="0"/>
          </a:p>
          <a:p>
            <a:r>
              <a:rPr lang="cs-CZ" dirty="0" err="1" smtClean="0"/>
              <a:t>Вообще</a:t>
            </a:r>
            <a:r>
              <a:rPr lang="cs-CZ" dirty="0" smtClean="0"/>
              <a:t> </a:t>
            </a:r>
            <a:r>
              <a:rPr lang="cs-CZ" b="1" dirty="0" err="1"/>
              <a:t>невозможно</a:t>
            </a:r>
            <a:r>
              <a:rPr lang="cs-CZ" b="1" dirty="0"/>
              <a:t> </a:t>
            </a:r>
            <a:r>
              <a:rPr lang="cs-CZ" b="1" dirty="0" err="1"/>
              <a:t>не</a:t>
            </a:r>
            <a:r>
              <a:rPr lang="cs-CZ" b="1" dirty="0"/>
              <a:t> </a:t>
            </a:r>
            <a:r>
              <a:rPr lang="cs-CZ" b="1" dirty="0" err="1"/>
              <a:t>согласиться</a:t>
            </a:r>
            <a:r>
              <a:rPr lang="cs-CZ" b="1" dirty="0"/>
              <a:t> с </a:t>
            </a:r>
            <a:r>
              <a:rPr lang="cs-CZ" b="1" dirty="0" err="1"/>
              <a:t>тем</a:t>
            </a:r>
            <a:r>
              <a:rPr lang="cs-CZ" b="1" dirty="0"/>
              <a:t>, </a:t>
            </a:r>
            <a:r>
              <a:rPr lang="cs-CZ" b="1" dirty="0" err="1"/>
              <a:t>что</a:t>
            </a:r>
            <a:r>
              <a:rPr lang="cs-CZ" b="1" dirty="0"/>
              <a:t> </a:t>
            </a:r>
            <a:r>
              <a:rPr lang="cs-CZ" b="1" dirty="0" err="1"/>
              <a:t>взгляд</a:t>
            </a:r>
            <a:r>
              <a:rPr lang="cs-CZ" b="1" dirty="0"/>
              <a:t> </a:t>
            </a:r>
            <a:r>
              <a:rPr lang="cs-CZ" b="1" dirty="0" err="1"/>
              <a:t>ребенка</a:t>
            </a:r>
            <a:r>
              <a:rPr lang="cs-CZ" b="1" dirty="0"/>
              <a:t> — </a:t>
            </a:r>
            <a:r>
              <a:rPr lang="cs-CZ" b="1" dirty="0" err="1"/>
              <a:t>самый</a:t>
            </a:r>
            <a:r>
              <a:rPr lang="cs-CZ" b="1" dirty="0"/>
              <a:t> </a:t>
            </a:r>
            <a:r>
              <a:rPr lang="cs-CZ" b="1" dirty="0" err="1"/>
              <a:t>правдивый</a:t>
            </a:r>
            <a:r>
              <a:rPr lang="cs-CZ" b="1" dirty="0"/>
              <a:t>, </a:t>
            </a:r>
            <a:r>
              <a:rPr lang="cs-CZ" b="1" dirty="0" err="1"/>
              <a:t>его</a:t>
            </a:r>
            <a:r>
              <a:rPr lang="cs-CZ" b="1" dirty="0"/>
              <a:t> </a:t>
            </a:r>
            <a:r>
              <a:rPr lang="cs-CZ" b="1" dirty="0" err="1"/>
              <a:t>нельзя</a:t>
            </a:r>
            <a:r>
              <a:rPr lang="cs-CZ" b="1" dirty="0"/>
              <a:t> </a:t>
            </a:r>
            <a:r>
              <a:rPr lang="cs-CZ" b="1" dirty="0" err="1"/>
              <a:t>обмануть</a:t>
            </a:r>
            <a:r>
              <a:rPr lang="cs-CZ" b="1" dirty="0"/>
              <a:t>. В </a:t>
            </a:r>
            <a:r>
              <a:rPr lang="cs-CZ" b="1" dirty="0" err="1"/>
              <a:t>рассказе</a:t>
            </a:r>
            <a:r>
              <a:rPr lang="cs-CZ" b="1" dirty="0"/>
              <a:t> </a:t>
            </a:r>
            <a:r>
              <a:rPr lang="cs-CZ" b="1" dirty="0" err="1"/>
              <a:t>Толстой</a:t>
            </a:r>
            <a:r>
              <a:rPr lang="cs-CZ" b="1" dirty="0"/>
              <a:t> </a:t>
            </a:r>
            <a:r>
              <a:rPr lang="cs-CZ" b="1" dirty="0" err="1"/>
              <a:t>мы</a:t>
            </a:r>
            <a:r>
              <a:rPr lang="cs-CZ" b="1" dirty="0"/>
              <a:t> </a:t>
            </a:r>
            <a:r>
              <a:rPr lang="cs-CZ" b="1" dirty="0" err="1"/>
              <a:t>находим</a:t>
            </a:r>
            <a:r>
              <a:rPr lang="cs-CZ" b="1" dirty="0"/>
              <a:t> </a:t>
            </a:r>
            <a:r>
              <a:rPr lang="cs-CZ" b="1" dirty="0" err="1"/>
              <a:t>яркое</a:t>
            </a:r>
            <a:r>
              <a:rPr lang="cs-CZ" b="1" dirty="0"/>
              <a:t> </a:t>
            </a:r>
            <a:r>
              <a:rPr lang="cs-CZ" b="1" dirty="0" err="1"/>
              <a:t>подтверждение</a:t>
            </a:r>
            <a:r>
              <a:rPr lang="cs-CZ" b="1" dirty="0"/>
              <a:t> </a:t>
            </a:r>
            <a:r>
              <a:rPr lang="cs-CZ" b="1" dirty="0" err="1"/>
              <a:t>этой</a:t>
            </a:r>
            <a:r>
              <a:rPr lang="cs-CZ" b="1" dirty="0"/>
              <a:t> </a:t>
            </a:r>
            <a:r>
              <a:rPr lang="cs-CZ" b="1" dirty="0" err="1"/>
              <a:t>мысли</a:t>
            </a:r>
            <a:r>
              <a:rPr lang="cs-CZ" b="1" dirty="0"/>
              <a:t>.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5543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особенности детской психологии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Так</a:t>
            </a:r>
            <a:r>
              <a:rPr lang="cs-CZ" dirty="0"/>
              <a:t>, </a:t>
            </a:r>
            <a:r>
              <a:rPr lang="cs-CZ" dirty="0" err="1"/>
              <a:t>дети</a:t>
            </a:r>
            <a:r>
              <a:rPr lang="cs-CZ" dirty="0"/>
              <a:t> с </a:t>
            </a:r>
            <a:r>
              <a:rPr lang="cs-CZ" dirty="0" err="1"/>
              <a:t>самого</a:t>
            </a:r>
            <a:r>
              <a:rPr lang="cs-CZ" dirty="0"/>
              <a:t> </a:t>
            </a:r>
            <a:r>
              <a:rPr lang="cs-CZ" dirty="0" err="1"/>
              <a:t>начала</a:t>
            </a:r>
            <a:r>
              <a:rPr lang="cs-CZ" dirty="0"/>
              <a:t> </a:t>
            </a:r>
            <a:r>
              <a:rPr lang="cs-CZ" dirty="0" err="1"/>
              <a:t>понимают</a:t>
            </a:r>
            <a:r>
              <a:rPr lang="cs-CZ" dirty="0"/>
              <a:t> </a:t>
            </a:r>
            <a:r>
              <a:rPr lang="cs-CZ" dirty="0" err="1"/>
              <a:t>истинную</a:t>
            </a:r>
            <a:r>
              <a:rPr lang="cs-CZ" dirty="0"/>
              <a:t> </a:t>
            </a:r>
            <a:r>
              <a:rPr lang="cs-CZ" dirty="0" err="1"/>
              <a:t>сущность</a:t>
            </a:r>
            <a:r>
              <a:rPr lang="cs-CZ" dirty="0"/>
              <a:t> </a:t>
            </a:r>
            <a:r>
              <a:rPr lang="cs-CZ" dirty="0" err="1"/>
              <a:t>характера</a:t>
            </a:r>
            <a:r>
              <a:rPr lang="cs-CZ" dirty="0"/>
              <a:t> </a:t>
            </a:r>
            <a:r>
              <a:rPr lang="cs-CZ" dirty="0" err="1"/>
              <a:t>Вероники</a:t>
            </a:r>
            <a:r>
              <a:rPr lang="cs-CZ" dirty="0"/>
              <a:t>, </a:t>
            </a:r>
            <a:r>
              <a:rPr lang="cs-CZ" dirty="0" err="1"/>
              <a:t>которая</a:t>
            </a:r>
            <a:r>
              <a:rPr lang="cs-CZ" dirty="0"/>
              <a:t> </a:t>
            </a:r>
            <a:r>
              <a:rPr lang="cs-CZ" dirty="0" err="1"/>
              <a:t>представляется</a:t>
            </a:r>
            <a:r>
              <a:rPr lang="cs-CZ" dirty="0"/>
              <a:t> </a:t>
            </a:r>
            <a:r>
              <a:rPr lang="cs-CZ" dirty="0" err="1"/>
              <a:t>им</a:t>
            </a:r>
            <a:r>
              <a:rPr lang="cs-CZ" dirty="0"/>
              <a:t> «</a:t>
            </a:r>
            <a:r>
              <a:rPr lang="cs-CZ" dirty="0" err="1"/>
              <a:t>самой</a:t>
            </a:r>
            <a:r>
              <a:rPr lang="cs-CZ" dirty="0"/>
              <a:t> </a:t>
            </a:r>
            <a:r>
              <a:rPr lang="cs-CZ" dirty="0" err="1"/>
              <a:t>жадной</a:t>
            </a:r>
            <a:r>
              <a:rPr lang="cs-CZ" dirty="0"/>
              <a:t> </a:t>
            </a:r>
            <a:r>
              <a:rPr lang="cs-CZ" dirty="0" err="1"/>
              <a:t>женщиной</a:t>
            </a:r>
            <a:r>
              <a:rPr lang="cs-CZ" dirty="0"/>
              <a:t> </a:t>
            </a:r>
            <a:r>
              <a:rPr lang="cs-CZ" dirty="0" err="1"/>
              <a:t>на</a:t>
            </a:r>
            <a:r>
              <a:rPr lang="cs-CZ" dirty="0"/>
              <a:t> </a:t>
            </a:r>
            <a:r>
              <a:rPr lang="cs-CZ" dirty="0" err="1"/>
              <a:t>свете</a:t>
            </a:r>
            <a:r>
              <a:rPr lang="cs-CZ" dirty="0"/>
              <a:t>». В </a:t>
            </a:r>
            <a:r>
              <a:rPr lang="cs-CZ" dirty="0" err="1"/>
              <a:t>сцене</a:t>
            </a:r>
            <a:r>
              <a:rPr lang="cs-CZ" dirty="0"/>
              <a:t> </a:t>
            </a:r>
            <a:r>
              <a:rPr lang="cs-CZ" dirty="0" err="1"/>
              <a:t>разделки</a:t>
            </a:r>
            <a:r>
              <a:rPr lang="cs-CZ" dirty="0"/>
              <a:t> </a:t>
            </a:r>
            <a:r>
              <a:rPr lang="cs-CZ" dirty="0" err="1"/>
              <a:t>зарезанного</a:t>
            </a:r>
            <a:r>
              <a:rPr lang="cs-CZ" dirty="0"/>
              <a:t> </a:t>
            </a:r>
            <a:r>
              <a:rPr lang="cs-CZ" dirty="0" err="1"/>
              <a:t>ею</a:t>
            </a:r>
            <a:r>
              <a:rPr lang="cs-CZ" dirty="0"/>
              <a:t> </a:t>
            </a:r>
            <a:r>
              <a:rPr lang="cs-CZ" dirty="0" err="1"/>
              <a:t>теленка</a:t>
            </a:r>
            <a:r>
              <a:rPr lang="cs-CZ" dirty="0"/>
              <a:t> </a:t>
            </a:r>
            <a:r>
              <a:rPr lang="cs-CZ" dirty="0" err="1"/>
              <a:t>им</a:t>
            </a:r>
            <a:r>
              <a:rPr lang="cs-CZ" dirty="0"/>
              <a:t> </a:t>
            </a:r>
            <a:r>
              <a:rPr lang="cs-CZ" dirty="0" err="1"/>
              <a:t>справедливо</a:t>
            </a:r>
            <a:r>
              <a:rPr lang="cs-CZ" dirty="0"/>
              <a:t> </a:t>
            </a:r>
            <a:r>
              <a:rPr lang="cs-CZ" dirty="0" err="1"/>
              <a:t>видится</a:t>
            </a:r>
            <a:r>
              <a:rPr lang="cs-CZ" dirty="0"/>
              <a:t> «</a:t>
            </a:r>
            <a:r>
              <a:rPr lang="cs-CZ" dirty="0" err="1"/>
              <a:t>кошмар</a:t>
            </a:r>
            <a:r>
              <a:rPr lang="cs-CZ" dirty="0"/>
              <a:t>, </a:t>
            </a:r>
            <a:r>
              <a:rPr lang="cs-CZ" dirty="0" err="1"/>
              <a:t>ужас</a:t>
            </a:r>
            <a:r>
              <a:rPr lang="cs-CZ" dirty="0"/>
              <a:t> — </a:t>
            </a:r>
            <a:r>
              <a:rPr lang="cs-CZ" dirty="0" err="1"/>
              <a:t>холодный</a:t>
            </a:r>
            <a:r>
              <a:rPr lang="cs-CZ" dirty="0"/>
              <a:t> </a:t>
            </a:r>
            <a:r>
              <a:rPr lang="cs-CZ" dirty="0" err="1"/>
              <a:t>смрад</a:t>
            </a:r>
            <a:r>
              <a:rPr lang="cs-CZ" dirty="0"/>
              <a:t> — </a:t>
            </a:r>
            <a:r>
              <a:rPr lang="cs-CZ" dirty="0" err="1"/>
              <a:t>сарай</a:t>
            </a:r>
            <a:r>
              <a:rPr lang="cs-CZ" dirty="0"/>
              <a:t>, </a:t>
            </a:r>
            <a:r>
              <a:rPr lang="cs-CZ" dirty="0" err="1"/>
              <a:t>сырость</a:t>
            </a:r>
            <a:r>
              <a:rPr lang="cs-CZ" dirty="0"/>
              <a:t>, </a:t>
            </a:r>
            <a:r>
              <a:rPr lang="cs-CZ" dirty="0" err="1"/>
              <a:t>смерть</a:t>
            </a:r>
            <a:r>
              <a:rPr lang="cs-CZ" dirty="0"/>
              <a:t>»,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которых</a:t>
            </a:r>
            <a:r>
              <a:rPr lang="cs-CZ" dirty="0"/>
              <a:t> </a:t>
            </a:r>
            <a:r>
              <a:rPr lang="cs-CZ" dirty="0" err="1"/>
              <a:t>надо</a:t>
            </a:r>
            <a:r>
              <a:rPr lang="cs-CZ" dirty="0"/>
              <a:t> </a:t>
            </a:r>
            <a:r>
              <a:rPr lang="cs-CZ" dirty="0" err="1"/>
              <a:t>бежать</a:t>
            </a:r>
            <a:r>
              <a:rPr lang="cs-CZ" dirty="0"/>
              <a:t>. </a:t>
            </a:r>
            <a:r>
              <a:rPr lang="cs-CZ" dirty="0" err="1"/>
              <a:t>Таким</a:t>
            </a:r>
            <a:r>
              <a:rPr lang="cs-CZ" dirty="0"/>
              <a:t> </a:t>
            </a:r>
            <a:r>
              <a:rPr lang="cs-CZ" dirty="0" err="1"/>
              <a:t>образом</a:t>
            </a:r>
            <a:r>
              <a:rPr lang="cs-CZ" dirty="0"/>
              <a:t>, </a:t>
            </a:r>
            <a:r>
              <a:rPr lang="cs-CZ" dirty="0" err="1"/>
              <a:t>уже</a:t>
            </a:r>
            <a:r>
              <a:rPr lang="cs-CZ" dirty="0"/>
              <a:t> в </a:t>
            </a:r>
            <a:r>
              <a:rPr lang="cs-CZ" dirty="0" err="1"/>
              <a:t>детстве</a:t>
            </a:r>
            <a:r>
              <a:rPr lang="cs-CZ" dirty="0"/>
              <a:t> </a:t>
            </a:r>
            <a:r>
              <a:rPr lang="cs-CZ" dirty="0" err="1"/>
              <a:t>человек</a:t>
            </a:r>
            <a:r>
              <a:rPr lang="cs-CZ" dirty="0"/>
              <a:t> </a:t>
            </a:r>
            <a:r>
              <a:rPr lang="cs-CZ" dirty="0" err="1"/>
              <a:t>постигает</a:t>
            </a:r>
            <a:r>
              <a:rPr lang="cs-CZ" dirty="0"/>
              <a:t> </a:t>
            </a:r>
            <a:r>
              <a:rPr lang="cs-CZ" dirty="0" err="1"/>
              <a:t>скрытую</a:t>
            </a:r>
            <a:r>
              <a:rPr lang="cs-CZ" dirty="0"/>
              <a:t> </a:t>
            </a:r>
            <a:r>
              <a:rPr lang="cs-CZ" dirty="0" err="1"/>
              <a:t>сторону</a:t>
            </a:r>
            <a:r>
              <a:rPr lang="cs-CZ" dirty="0"/>
              <a:t>, «</a:t>
            </a:r>
            <a:r>
              <a:rPr lang="cs-CZ" dirty="0" err="1"/>
              <a:t>изнанку</a:t>
            </a:r>
            <a:r>
              <a:rPr lang="cs-CZ" dirty="0"/>
              <a:t>» </a:t>
            </a:r>
            <a:r>
              <a:rPr lang="ru-RU" dirty="0" smtClean="0"/>
              <a:t>(</a:t>
            </a:r>
            <a:r>
              <a:rPr lang="cs-CZ" dirty="0" smtClean="0"/>
              <a:t>rub) </a:t>
            </a:r>
            <a:r>
              <a:rPr lang="cs-CZ" dirty="0" err="1" smtClean="0"/>
              <a:t>жизни</a:t>
            </a:r>
            <a:r>
              <a:rPr lang="cs-CZ" dirty="0"/>
              <a:t>. </a:t>
            </a:r>
            <a:br>
              <a:rPr lang="cs-CZ" dirty="0"/>
            </a:br>
            <a:r>
              <a:rPr lang="cs-CZ" dirty="0"/>
              <a:t>  </a:t>
            </a:r>
          </a:p>
        </p:txBody>
      </p:sp>
    </p:spTree>
    <p:extLst>
      <p:ext uri="{BB962C8B-B14F-4D97-AF65-F5344CB8AC3E}">
        <p14:creationId xmlns:p14="http://schemas.microsoft.com/office/powerpoint/2010/main" val="347274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Куда</a:t>
            </a:r>
            <a:r>
              <a:rPr lang="cs-CZ" dirty="0"/>
              <a:t> </a:t>
            </a:r>
            <a:r>
              <a:rPr lang="cs-CZ" dirty="0" err="1"/>
              <a:t>же</a:t>
            </a:r>
            <a:r>
              <a:rPr lang="cs-CZ" dirty="0"/>
              <a:t> </a:t>
            </a:r>
            <a:r>
              <a:rPr lang="cs-CZ" dirty="0" err="1"/>
              <a:t>можно</a:t>
            </a:r>
            <a:r>
              <a:rPr lang="cs-CZ" dirty="0"/>
              <a:t> </a:t>
            </a:r>
            <a:r>
              <a:rPr lang="cs-CZ" dirty="0" err="1"/>
              <a:t>спрятаться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этого</a:t>
            </a:r>
            <a:r>
              <a:rPr lang="cs-CZ" dirty="0"/>
              <a:t> </a:t>
            </a:r>
            <a:r>
              <a:rPr lang="cs-CZ" dirty="0" err="1"/>
              <a:t>ужаса</a:t>
            </a:r>
            <a:r>
              <a:rPr lang="cs-CZ" dirty="0"/>
              <a:t> </a:t>
            </a:r>
            <a:r>
              <a:rPr lang="cs-CZ" dirty="0" err="1"/>
              <a:t>жизни</a:t>
            </a:r>
            <a:r>
              <a:rPr lang="cs-CZ" dirty="0"/>
              <a:t>?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О</a:t>
            </a:r>
            <a:r>
              <a:rPr lang="cs-CZ" dirty="0" err="1" smtClean="0"/>
              <a:t>дним</a:t>
            </a:r>
            <a:r>
              <a:rPr lang="cs-CZ" dirty="0" smtClean="0"/>
              <a:t> </a:t>
            </a:r>
            <a:r>
              <a:rPr lang="cs-CZ" dirty="0" err="1"/>
              <a:t>из</a:t>
            </a:r>
            <a:r>
              <a:rPr lang="cs-CZ" dirty="0"/>
              <a:t> </a:t>
            </a:r>
            <a:r>
              <a:rPr lang="cs-CZ" dirty="0" err="1"/>
              <a:t>способов</a:t>
            </a:r>
            <a:r>
              <a:rPr lang="cs-CZ" dirty="0"/>
              <a:t> </a:t>
            </a:r>
            <a:r>
              <a:rPr lang="cs-CZ" dirty="0" err="1"/>
              <a:t>такого</a:t>
            </a:r>
            <a:r>
              <a:rPr lang="cs-CZ" dirty="0"/>
              <a:t> «</a:t>
            </a:r>
            <a:r>
              <a:rPr lang="cs-CZ" dirty="0" err="1"/>
              <a:t>бегства</a:t>
            </a:r>
            <a:r>
              <a:rPr lang="cs-CZ" dirty="0"/>
              <a:t>» в </a:t>
            </a:r>
            <a:r>
              <a:rPr lang="cs-CZ" dirty="0" err="1"/>
              <a:t>рассказе</a:t>
            </a:r>
            <a:r>
              <a:rPr lang="cs-CZ" dirty="0"/>
              <a:t> </a:t>
            </a:r>
            <a:r>
              <a:rPr lang="cs-CZ" u="sng" dirty="0" err="1"/>
              <a:t>выступает</a:t>
            </a:r>
            <a:r>
              <a:rPr lang="cs-CZ" u="sng" dirty="0"/>
              <a:t> </a:t>
            </a:r>
            <a:r>
              <a:rPr lang="cs-CZ" u="sng" dirty="0" err="1"/>
              <a:t>мир</a:t>
            </a:r>
            <a:r>
              <a:rPr lang="cs-CZ" u="sng" dirty="0"/>
              <a:t> </a:t>
            </a:r>
            <a:r>
              <a:rPr lang="cs-CZ" u="sng" dirty="0" err="1"/>
              <a:t>вещей</a:t>
            </a:r>
            <a:r>
              <a:rPr lang="cs-CZ" dirty="0"/>
              <a:t>. </a:t>
            </a:r>
            <a:r>
              <a:rPr lang="cs-CZ" dirty="0" err="1"/>
              <a:t>Кажется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через</a:t>
            </a:r>
            <a:r>
              <a:rPr lang="cs-CZ" dirty="0"/>
              <a:t> </a:t>
            </a:r>
            <a:r>
              <a:rPr lang="cs-CZ" dirty="0" err="1"/>
              <a:t>дом</a:t>
            </a:r>
            <a:r>
              <a:rPr lang="cs-CZ" dirty="0"/>
              <a:t> </a:t>
            </a:r>
            <a:r>
              <a:rPr lang="cs-CZ" dirty="0" err="1"/>
              <a:t>дяди</a:t>
            </a:r>
            <a:r>
              <a:rPr lang="cs-CZ" dirty="0"/>
              <a:t> </a:t>
            </a:r>
            <a:r>
              <a:rPr lang="cs-CZ" dirty="0" err="1"/>
              <a:t>Паши</a:t>
            </a:r>
            <a:r>
              <a:rPr lang="cs-CZ" dirty="0"/>
              <a:t> «</a:t>
            </a:r>
            <a:r>
              <a:rPr lang="cs-CZ" dirty="0" err="1"/>
              <a:t>призрачными</a:t>
            </a:r>
            <a:r>
              <a:rPr lang="cs-CZ" dirty="0"/>
              <a:t> </a:t>
            </a:r>
            <a:r>
              <a:rPr lang="cs-CZ" dirty="0" err="1"/>
              <a:t>шагами</a:t>
            </a:r>
            <a:r>
              <a:rPr lang="cs-CZ" dirty="0"/>
              <a:t> </a:t>
            </a:r>
            <a:r>
              <a:rPr lang="cs-CZ" dirty="0" err="1"/>
              <a:t>прошествовал</a:t>
            </a:r>
            <a:r>
              <a:rPr lang="cs-CZ" dirty="0"/>
              <a:t> </a:t>
            </a:r>
            <a:r>
              <a:rPr lang="cs-CZ" dirty="0" err="1"/>
              <a:t>караван</a:t>
            </a:r>
            <a:r>
              <a:rPr lang="cs-CZ" dirty="0"/>
              <a:t> </a:t>
            </a:r>
            <a:r>
              <a:rPr lang="cs-CZ" dirty="0" err="1"/>
              <a:t>верблюдов</a:t>
            </a:r>
            <a:r>
              <a:rPr lang="cs-CZ" dirty="0"/>
              <a:t>» и «</a:t>
            </a:r>
            <a:r>
              <a:rPr lang="cs-CZ" dirty="0" err="1"/>
              <a:t>растерял</a:t>
            </a:r>
            <a:r>
              <a:rPr lang="cs-CZ" dirty="0"/>
              <a:t> </a:t>
            </a:r>
            <a:r>
              <a:rPr lang="cs-CZ" dirty="0" err="1"/>
              <a:t>свою</a:t>
            </a:r>
            <a:r>
              <a:rPr lang="cs-CZ" dirty="0"/>
              <a:t> </a:t>
            </a:r>
            <a:r>
              <a:rPr lang="cs-CZ" dirty="0" err="1"/>
              <a:t>драгоценную</a:t>
            </a:r>
            <a:r>
              <a:rPr lang="cs-CZ" dirty="0"/>
              <a:t> </a:t>
            </a:r>
            <a:r>
              <a:rPr lang="cs-CZ" dirty="0" err="1" smtClean="0"/>
              <a:t>поклажу</a:t>
            </a:r>
            <a:r>
              <a:rPr lang="ru-RU" dirty="0" smtClean="0"/>
              <a:t> (</a:t>
            </a:r>
            <a:r>
              <a:rPr lang="cs-CZ" dirty="0" smtClean="0"/>
              <a:t>náklad)».</a:t>
            </a:r>
            <a:r>
              <a:rPr lang="cs-CZ" dirty="0"/>
              <a:t> </a:t>
            </a:r>
            <a:endParaRPr lang="ru-RU" dirty="0" smtClean="0"/>
          </a:p>
          <a:p>
            <a:r>
              <a:rPr lang="ru-RU" dirty="0" err="1"/>
              <a:t>П</a:t>
            </a:r>
            <a:r>
              <a:rPr lang="cs-CZ" dirty="0" err="1" smtClean="0"/>
              <a:t>огружение</a:t>
            </a:r>
            <a:r>
              <a:rPr lang="cs-CZ" dirty="0" smtClean="0"/>
              <a:t> </a:t>
            </a:r>
            <a:r>
              <a:rPr lang="cs-CZ" dirty="0"/>
              <a:t>в </a:t>
            </a:r>
            <a:r>
              <a:rPr lang="cs-CZ" dirty="0" err="1"/>
              <a:t>сон</a:t>
            </a:r>
            <a:r>
              <a:rPr lang="cs-CZ" dirty="0"/>
              <a:t>, </a:t>
            </a:r>
            <a:r>
              <a:rPr lang="cs-CZ" dirty="0" err="1"/>
              <a:t>который</a:t>
            </a:r>
            <a:r>
              <a:rPr lang="cs-CZ" dirty="0"/>
              <a:t> «</a:t>
            </a:r>
            <a:r>
              <a:rPr lang="cs-CZ" dirty="0" err="1"/>
              <a:t>уносил</a:t>
            </a:r>
            <a:r>
              <a:rPr lang="cs-CZ" dirty="0"/>
              <a:t> </a:t>
            </a:r>
            <a:r>
              <a:rPr lang="cs-CZ" dirty="0" err="1"/>
              <a:t>дядю</a:t>
            </a:r>
            <a:r>
              <a:rPr lang="cs-CZ" dirty="0"/>
              <a:t> </a:t>
            </a:r>
            <a:r>
              <a:rPr lang="cs-CZ" dirty="0" err="1"/>
              <a:t>Пашу</a:t>
            </a:r>
            <a:r>
              <a:rPr lang="cs-CZ" dirty="0"/>
              <a:t> в </a:t>
            </a:r>
            <a:r>
              <a:rPr lang="cs-CZ" dirty="0" err="1"/>
              <a:t>страну</a:t>
            </a:r>
            <a:r>
              <a:rPr lang="cs-CZ" dirty="0"/>
              <a:t> </a:t>
            </a:r>
            <a:r>
              <a:rPr lang="cs-CZ" dirty="0" err="1"/>
              <a:t>утраченной</a:t>
            </a:r>
            <a:r>
              <a:rPr lang="cs-CZ" dirty="0"/>
              <a:t> </a:t>
            </a:r>
            <a:r>
              <a:rPr lang="cs-CZ" dirty="0" err="1"/>
              <a:t>юности</a:t>
            </a:r>
            <a:r>
              <a:rPr lang="cs-CZ" dirty="0"/>
              <a:t>, в </a:t>
            </a:r>
            <a:r>
              <a:rPr lang="cs-CZ" dirty="0" err="1"/>
              <a:t>страну</a:t>
            </a:r>
            <a:r>
              <a:rPr lang="cs-CZ" dirty="0"/>
              <a:t> </a:t>
            </a:r>
            <a:r>
              <a:rPr lang="cs-CZ" dirty="0" err="1" smtClean="0"/>
              <a:t>несбывшихся</a:t>
            </a:r>
            <a:r>
              <a:rPr lang="ru-RU" dirty="0" smtClean="0"/>
              <a:t> (</a:t>
            </a:r>
            <a:r>
              <a:rPr lang="cs-CZ" dirty="0" smtClean="0"/>
              <a:t>zklamaný) </a:t>
            </a:r>
            <a:r>
              <a:rPr lang="cs-CZ" dirty="0" err="1"/>
              <a:t>надежд</a:t>
            </a:r>
            <a:r>
              <a:rPr lang="cs-CZ" dirty="0"/>
              <a:t>». </a:t>
            </a:r>
            <a:endParaRPr lang="cs-CZ" dirty="0" smtClean="0"/>
          </a:p>
          <a:p>
            <a:r>
              <a:rPr lang="ru-RU" dirty="0"/>
              <a:t>Наконец, еще один способ противостоять миру обыденности — произвести внешние изменения в жизни.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113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Дядя</a:t>
            </a:r>
            <a:r>
              <a:rPr lang="cs-CZ" dirty="0" smtClean="0"/>
              <a:t> </a:t>
            </a:r>
            <a:r>
              <a:rPr lang="cs-CZ" dirty="0" err="1"/>
              <a:t>Паша</a:t>
            </a:r>
            <a:r>
              <a:rPr lang="cs-CZ" dirty="0"/>
              <a:t> </a:t>
            </a:r>
            <a:r>
              <a:rPr lang="cs-CZ" dirty="0" err="1"/>
              <a:t>приглашает</a:t>
            </a:r>
            <a:r>
              <a:rPr lang="cs-CZ" dirty="0"/>
              <a:t> в </a:t>
            </a:r>
            <a:r>
              <a:rPr lang="cs-CZ" dirty="0" err="1"/>
              <a:t>дом</a:t>
            </a:r>
            <a:r>
              <a:rPr lang="cs-CZ" dirty="0"/>
              <a:t> </a:t>
            </a:r>
            <a:r>
              <a:rPr lang="cs-CZ" dirty="0" err="1"/>
              <a:t>Маргариту</a:t>
            </a:r>
            <a:r>
              <a:rPr lang="cs-CZ" dirty="0"/>
              <a:t> — </a:t>
            </a:r>
            <a:r>
              <a:rPr lang="cs-CZ" dirty="0" err="1"/>
              <a:t>сестру</a:t>
            </a:r>
            <a:r>
              <a:rPr lang="cs-CZ" dirty="0"/>
              <a:t> </a:t>
            </a:r>
            <a:r>
              <a:rPr lang="cs-CZ" dirty="0" err="1"/>
              <a:t>умершей</a:t>
            </a:r>
            <a:r>
              <a:rPr lang="cs-CZ" dirty="0"/>
              <a:t> </a:t>
            </a:r>
            <a:r>
              <a:rPr lang="cs-CZ" dirty="0" err="1"/>
              <a:t>Вероники</a:t>
            </a:r>
            <a:r>
              <a:rPr lang="cs-CZ" dirty="0"/>
              <a:t>, </a:t>
            </a:r>
            <a:r>
              <a:rPr lang="cs-CZ" dirty="0" err="1"/>
              <a:t>убирает</a:t>
            </a:r>
            <a:r>
              <a:rPr lang="cs-CZ" dirty="0"/>
              <a:t> </a:t>
            </a:r>
            <a:r>
              <a:rPr lang="cs-CZ" dirty="0" err="1"/>
              <a:t>злого</a:t>
            </a:r>
            <a:r>
              <a:rPr lang="cs-CZ" dirty="0"/>
              <a:t> </a:t>
            </a:r>
            <a:r>
              <a:rPr lang="cs-CZ" dirty="0" err="1"/>
              <a:t>желтого</a:t>
            </a:r>
            <a:r>
              <a:rPr lang="cs-CZ" dirty="0"/>
              <a:t> </a:t>
            </a:r>
            <a:r>
              <a:rPr lang="cs-CZ" dirty="0" err="1"/>
              <a:t>пса</a:t>
            </a:r>
            <a:r>
              <a:rPr lang="cs-CZ" dirty="0"/>
              <a:t> </a:t>
            </a:r>
            <a:r>
              <a:rPr lang="cs-CZ" dirty="0" err="1"/>
              <a:t>от</a:t>
            </a:r>
            <a:r>
              <a:rPr lang="cs-CZ" dirty="0"/>
              <a:t> </a:t>
            </a:r>
            <a:r>
              <a:rPr lang="cs-CZ" dirty="0" err="1"/>
              <a:t>калитки</a:t>
            </a:r>
            <a:r>
              <a:rPr lang="cs-CZ" dirty="0"/>
              <a:t>, </a:t>
            </a:r>
            <a:r>
              <a:rPr lang="cs-CZ" dirty="0" err="1"/>
              <a:t>пускает</a:t>
            </a:r>
            <a:r>
              <a:rPr lang="cs-CZ" dirty="0"/>
              <a:t> в </a:t>
            </a:r>
            <a:r>
              <a:rPr lang="cs-CZ" dirty="0" err="1"/>
              <a:t>мансарду</a:t>
            </a:r>
            <a:r>
              <a:rPr lang="cs-CZ" dirty="0"/>
              <a:t> </a:t>
            </a:r>
            <a:r>
              <a:rPr lang="cs-CZ" dirty="0" err="1"/>
              <a:t>дачников</a:t>
            </a:r>
            <a:r>
              <a:rPr lang="cs-CZ" dirty="0"/>
              <a:t>. </a:t>
            </a:r>
            <a:br>
              <a:rPr lang="cs-CZ" dirty="0"/>
            </a:br>
            <a:r>
              <a:rPr lang="cs-CZ" dirty="0" err="1"/>
              <a:t>Но</a:t>
            </a:r>
            <a:r>
              <a:rPr lang="cs-CZ" dirty="0"/>
              <a:t> </a:t>
            </a:r>
            <a:r>
              <a:rPr lang="cs-CZ" dirty="0" err="1"/>
              <a:t>мы</a:t>
            </a:r>
            <a:r>
              <a:rPr lang="cs-CZ" dirty="0"/>
              <a:t> </a:t>
            </a:r>
            <a:r>
              <a:rPr lang="cs-CZ" dirty="0" err="1"/>
              <a:t>видим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эти</a:t>
            </a:r>
            <a:r>
              <a:rPr lang="cs-CZ" dirty="0"/>
              <a:t> </a:t>
            </a:r>
            <a:r>
              <a:rPr lang="cs-CZ" dirty="0" err="1"/>
              <a:t>способы</a:t>
            </a:r>
            <a:r>
              <a:rPr lang="cs-CZ" dirty="0"/>
              <a:t> </a:t>
            </a:r>
            <a:r>
              <a:rPr lang="cs-CZ" dirty="0" err="1"/>
              <a:t>оказываются</a:t>
            </a:r>
            <a:r>
              <a:rPr lang="cs-CZ" dirty="0"/>
              <a:t> </a:t>
            </a:r>
            <a:r>
              <a:rPr lang="cs-CZ" dirty="0" err="1"/>
              <a:t>ложными</a:t>
            </a:r>
            <a:r>
              <a:rPr lang="cs-CZ" dirty="0"/>
              <a:t> и </a:t>
            </a:r>
            <a:r>
              <a:rPr lang="cs-CZ" dirty="0" err="1"/>
              <a:t>вызывают</a:t>
            </a:r>
            <a:r>
              <a:rPr lang="cs-CZ" dirty="0"/>
              <a:t> </a:t>
            </a:r>
            <a:r>
              <a:rPr lang="cs-CZ" dirty="0" err="1"/>
              <a:t>авторскую</a:t>
            </a:r>
            <a:r>
              <a:rPr lang="cs-CZ" dirty="0"/>
              <a:t> </a:t>
            </a:r>
            <a:r>
              <a:rPr lang="cs-CZ" dirty="0" err="1"/>
              <a:t>иронию</a:t>
            </a:r>
            <a:r>
              <a:rPr lang="cs-CZ" dirty="0"/>
              <a:t>. </a:t>
            </a:r>
            <a:r>
              <a:rPr lang="cs-CZ" dirty="0" err="1"/>
              <a:t>Так</a:t>
            </a:r>
            <a:r>
              <a:rPr lang="cs-CZ" dirty="0"/>
              <a:t>, </a:t>
            </a:r>
            <a:r>
              <a:rPr lang="cs-CZ" dirty="0" err="1"/>
              <a:t>мир</a:t>
            </a:r>
            <a:r>
              <a:rPr lang="cs-CZ" dirty="0"/>
              <a:t> </a:t>
            </a:r>
            <a:r>
              <a:rPr lang="cs-CZ" dirty="0" err="1"/>
              <a:t>человеческих</a:t>
            </a:r>
            <a:r>
              <a:rPr lang="cs-CZ" dirty="0"/>
              <a:t> </a:t>
            </a:r>
            <a:r>
              <a:rPr lang="cs-CZ" dirty="0" err="1"/>
              <a:t>чувств</a:t>
            </a:r>
            <a:r>
              <a:rPr lang="cs-CZ" dirty="0"/>
              <a:t> </a:t>
            </a:r>
            <a:r>
              <a:rPr lang="cs-CZ" dirty="0" err="1" smtClean="0"/>
              <a:t>поглощается</a:t>
            </a:r>
            <a:r>
              <a:rPr lang="ru-RU" dirty="0" smtClean="0"/>
              <a:t> (</a:t>
            </a:r>
            <a:r>
              <a:rPr lang="cs-CZ" dirty="0" smtClean="0"/>
              <a:t>hltat, pohlcovat) </a:t>
            </a:r>
            <a:r>
              <a:rPr lang="cs-CZ" dirty="0" err="1"/>
              <a:t>миром</a:t>
            </a:r>
            <a:r>
              <a:rPr lang="cs-CZ" dirty="0"/>
              <a:t> </a:t>
            </a:r>
            <a:r>
              <a:rPr lang="cs-CZ" dirty="0" err="1"/>
              <a:t>вещей</a:t>
            </a:r>
            <a:r>
              <a:rPr lang="cs-CZ" dirty="0"/>
              <a:t>, в </a:t>
            </a:r>
            <a:r>
              <a:rPr lang="cs-CZ" dirty="0" err="1"/>
              <a:t>котором</a:t>
            </a:r>
            <a:r>
              <a:rPr lang="cs-CZ" dirty="0"/>
              <a:t> </a:t>
            </a:r>
            <a:r>
              <a:rPr lang="cs-CZ" dirty="0" err="1"/>
              <a:t>они</a:t>
            </a:r>
            <a:r>
              <a:rPr lang="cs-CZ" dirty="0"/>
              <a:t> </a:t>
            </a:r>
            <a:r>
              <a:rPr lang="cs-CZ" dirty="0" err="1"/>
              <a:t>теряются</a:t>
            </a:r>
            <a:r>
              <a:rPr lang="cs-CZ" dirty="0"/>
              <a:t>, </a:t>
            </a:r>
            <a:r>
              <a:rPr lang="cs-CZ" dirty="0" err="1"/>
              <a:t>забываются</a:t>
            </a:r>
            <a:r>
              <a:rPr lang="cs-CZ" dirty="0"/>
              <a:t>, </a:t>
            </a:r>
            <a:r>
              <a:rPr lang="cs-CZ" dirty="0" err="1"/>
              <a:t>обесцениваются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И </a:t>
            </a:r>
            <a:r>
              <a:rPr lang="cs-CZ" dirty="0" err="1"/>
              <a:t>вот</a:t>
            </a:r>
            <a:r>
              <a:rPr lang="cs-CZ" dirty="0"/>
              <a:t> </a:t>
            </a:r>
            <a:r>
              <a:rPr lang="cs-CZ" dirty="0" err="1"/>
              <a:t>уже</a:t>
            </a:r>
            <a:r>
              <a:rPr lang="cs-CZ" dirty="0"/>
              <a:t> «</a:t>
            </a:r>
            <a:r>
              <a:rPr lang="cs-CZ" dirty="0" err="1"/>
              <a:t>багдадская</a:t>
            </a:r>
            <a:r>
              <a:rPr lang="cs-CZ" dirty="0"/>
              <a:t> </a:t>
            </a:r>
            <a:r>
              <a:rPr lang="cs-CZ" dirty="0" err="1"/>
              <a:t>поклажа</a:t>
            </a:r>
            <a:r>
              <a:rPr lang="cs-CZ" dirty="0"/>
              <a:t>» </a:t>
            </a:r>
            <a:r>
              <a:rPr lang="cs-CZ" dirty="0" err="1"/>
              <a:t>вещей</a:t>
            </a:r>
            <a:r>
              <a:rPr lang="cs-CZ" dirty="0"/>
              <a:t> в </a:t>
            </a:r>
            <a:r>
              <a:rPr lang="cs-CZ" dirty="0" err="1"/>
              <a:t>доме</a:t>
            </a:r>
            <a:r>
              <a:rPr lang="cs-CZ" dirty="0"/>
              <a:t> </a:t>
            </a:r>
            <a:r>
              <a:rPr lang="cs-CZ" dirty="0" err="1"/>
              <a:t>дяди</a:t>
            </a:r>
            <a:r>
              <a:rPr lang="cs-CZ" dirty="0"/>
              <a:t> </a:t>
            </a:r>
            <a:r>
              <a:rPr lang="cs-CZ" dirty="0" err="1"/>
              <a:t>Паши</a:t>
            </a:r>
            <a:r>
              <a:rPr lang="cs-CZ" dirty="0"/>
              <a:t> </a:t>
            </a:r>
            <a:r>
              <a:rPr lang="cs-CZ" dirty="0" err="1"/>
              <a:t>оборачивается</a:t>
            </a:r>
            <a:r>
              <a:rPr lang="cs-CZ" dirty="0"/>
              <a:t> «</a:t>
            </a:r>
            <a:r>
              <a:rPr lang="cs-CZ" dirty="0" err="1"/>
              <a:t>ветошью</a:t>
            </a:r>
            <a:r>
              <a:rPr lang="cs-CZ" dirty="0"/>
              <a:t> и </a:t>
            </a:r>
            <a:r>
              <a:rPr lang="cs-CZ" dirty="0" err="1"/>
              <a:t>рухлядью</a:t>
            </a:r>
            <a:r>
              <a:rPr lang="cs-CZ" dirty="0" smtClean="0"/>
              <a:t>».</a:t>
            </a:r>
          </a:p>
          <a:p>
            <a:r>
              <a:rPr lang="cs-CZ" dirty="0" err="1" smtClean="0"/>
              <a:t>Девочка-рассказчица</a:t>
            </a:r>
            <a:r>
              <a:rPr lang="cs-CZ" dirty="0" smtClean="0"/>
              <a:t> </a:t>
            </a:r>
            <a:r>
              <a:rPr lang="cs-CZ" dirty="0" err="1"/>
              <a:t>взрослеет</a:t>
            </a:r>
            <a:r>
              <a:rPr lang="cs-CZ" dirty="0"/>
              <a:t> и </a:t>
            </a:r>
            <a:r>
              <a:rPr lang="cs-CZ" dirty="0" err="1"/>
              <a:t>начинает</a:t>
            </a:r>
            <a:r>
              <a:rPr lang="cs-CZ" dirty="0"/>
              <a:t> </a:t>
            </a:r>
            <a:r>
              <a:rPr lang="cs-CZ" dirty="0" err="1"/>
              <a:t>понимать</a:t>
            </a:r>
            <a:r>
              <a:rPr lang="cs-CZ" dirty="0"/>
              <a:t>, </a:t>
            </a:r>
            <a:r>
              <a:rPr lang="cs-CZ" dirty="0" err="1"/>
              <a:t>что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сокровища</a:t>
            </a:r>
            <a:r>
              <a:rPr lang="cs-CZ" dirty="0"/>
              <a:t> </a:t>
            </a:r>
            <a:r>
              <a:rPr lang="cs-CZ" dirty="0" err="1"/>
              <a:t>этого</a:t>
            </a:r>
            <a:r>
              <a:rPr lang="cs-CZ" dirty="0"/>
              <a:t> </a:t>
            </a:r>
            <a:r>
              <a:rPr lang="cs-CZ" dirty="0" err="1"/>
              <a:t>дома</a:t>
            </a:r>
            <a:r>
              <a:rPr lang="cs-CZ" dirty="0"/>
              <a:t> — «</a:t>
            </a:r>
            <a:r>
              <a:rPr lang="cs-CZ" dirty="0" err="1"/>
              <a:t>пыль</a:t>
            </a:r>
            <a:r>
              <a:rPr lang="cs-CZ" dirty="0"/>
              <a:t>, </a:t>
            </a:r>
            <a:r>
              <a:rPr lang="cs-CZ" dirty="0" err="1"/>
              <a:t>прах</a:t>
            </a:r>
            <a:r>
              <a:rPr lang="cs-CZ" dirty="0"/>
              <a:t> и </a:t>
            </a:r>
            <a:r>
              <a:rPr lang="cs-CZ" dirty="0" err="1"/>
              <a:t>тлен</a:t>
            </a:r>
            <a:r>
              <a:rPr lang="cs-CZ" dirty="0"/>
              <a:t>». У </a:t>
            </a:r>
            <a:r>
              <a:rPr lang="cs-CZ" dirty="0" err="1"/>
              <a:t>нее</a:t>
            </a:r>
            <a:r>
              <a:rPr lang="cs-CZ" dirty="0"/>
              <a:t> </a:t>
            </a:r>
            <a:r>
              <a:rPr lang="cs-CZ" dirty="0" err="1"/>
              <a:t>возникает</a:t>
            </a:r>
            <a:r>
              <a:rPr lang="cs-CZ" dirty="0"/>
              <a:t> </a:t>
            </a:r>
            <a:r>
              <a:rPr lang="cs-CZ" dirty="0" err="1"/>
              <a:t>недоумение</a:t>
            </a:r>
            <a:r>
              <a:rPr lang="cs-CZ" dirty="0"/>
              <a:t>, </a:t>
            </a:r>
            <a:r>
              <a:rPr lang="cs-CZ" dirty="0" err="1"/>
              <a:t>как</a:t>
            </a:r>
            <a:r>
              <a:rPr lang="cs-CZ" dirty="0"/>
              <a:t> </a:t>
            </a:r>
            <a:r>
              <a:rPr lang="cs-CZ" dirty="0" err="1"/>
              <a:t>же</a:t>
            </a:r>
            <a:r>
              <a:rPr lang="cs-CZ" dirty="0"/>
              <a:t> </a:t>
            </a:r>
            <a:r>
              <a:rPr lang="cs-CZ" dirty="0" err="1"/>
              <a:t>все</a:t>
            </a:r>
            <a:r>
              <a:rPr lang="cs-CZ" dirty="0"/>
              <a:t> </a:t>
            </a:r>
            <a:r>
              <a:rPr lang="cs-CZ" dirty="0" err="1"/>
              <a:t>это</a:t>
            </a:r>
            <a:r>
              <a:rPr lang="cs-CZ" dirty="0"/>
              <a:t> «</a:t>
            </a:r>
            <a:r>
              <a:rPr lang="cs-CZ" dirty="0" err="1"/>
              <a:t>пело</a:t>
            </a:r>
            <a:r>
              <a:rPr lang="cs-CZ" dirty="0"/>
              <a:t> и </a:t>
            </a:r>
            <a:r>
              <a:rPr lang="cs-CZ" dirty="0" err="1"/>
              <a:t>переливалось</a:t>
            </a:r>
            <a:r>
              <a:rPr lang="cs-CZ" dirty="0"/>
              <a:t>, </a:t>
            </a:r>
            <a:r>
              <a:rPr lang="cs-CZ" dirty="0" err="1"/>
              <a:t>горело</a:t>
            </a:r>
            <a:r>
              <a:rPr lang="cs-CZ" dirty="0"/>
              <a:t> и </a:t>
            </a:r>
            <a:r>
              <a:rPr lang="cs-CZ" dirty="0" err="1"/>
              <a:t>звало</a:t>
            </a:r>
            <a:r>
              <a:rPr lang="cs-CZ" dirty="0"/>
              <a:t>»? 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74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180</TotalTime>
  <Words>509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Trebuchet MS</vt:lpstr>
      <vt:lpstr>Wingdings</vt:lpstr>
      <vt:lpstr>Wingdings 2</vt:lpstr>
      <vt:lpstr>Bohatý</vt:lpstr>
      <vt:lpstr>На золотом крыльце сидели </vt:lpstr>
      <vt:lpstr>введение</vt:lpstr>
      <vt:lpstr>Содержание сборника:</vt:lpstr>
      <vt:lpstr>О рассказе</vt:lpstr>
      <vt:lpstr>описание</vt:lpstr>
      <vt:lpstr>Конфликт рассказа</vt:lpstr>
      <vt:lpstr>особенности детской психологии</vt:lpstr>
      <vt:lpstr>Куда же можно спрятаться от этого ужаса жизни? </vt:lpstr>
      <vt:lpstr>сюжет</vt:lpstr>
      <vt:lpstr>Prezentace aplikace PowerPoint</vt:lpstr>
      <vt:lpstr>одно из значений образа цепи</vt:lpstr>
      <vt:lpstr>Prezentace aplikace PowerPoint</vt:lpstr>
      <vt:lpstr>Prezentace aplikace PowerPoint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MS</dc:creator>
  <cp:lastModifiedBy>Cestovní</cp:lastModifiedBy>
  <cp:revision>39</cp:revision>
  <dcterms:created xsi:type="dcterms:W3CDTF">2014-10-25T15:54:59Z</dcterms:created>
  <dcterms:modified xsi:type="dcterms:W3CDTF">2014-11-16T18:47:25Z</dcterms:modified>
</cp:coreProperties>
</file>