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24B44D2-0506-440C-8067-2C8DC3B4F91E}" type="datetimeFigureOut">
              <a:rPr lang="cs-CZ" smtClean="0"/>
              <a:pPr/>
              <a:t>5.12.2014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E2BF3C4-5C01-417D-AEAB-1B1337D820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azzy.ru/detail/152.html" TargetMode="External"/><Relationship Id="rId2" Type="http://schemas.openxmlformats.org/officeDocument/2006/relationships/hyperlink" Target="http://www.sergeidovlatov.com/lif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ovlatov.org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2">
                    <a:lumMod val="50000"/>
                  </a:schemeClr>
                </a:solidFill>
              </a:rPr>
              <a:t>ЧЕМОДАН </a:t>
            </a:r>
            <a:endParaRPr lang="cs-CZ" sz="4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b="1" dirty="0" smtClean="0"/>
              <a:t>СЕРГЕЙ</a:t>
            </a:r>
            <a:r>
              <a:rPr lang="ru-RU" b="1" dirty="0" smtClean="0"/>
              <a:t> ДОВЛАТОВ</a:t>
            </a: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674115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Чемодан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r>
              <a:rPr lang="ru-RU" dirty="0"/>
              <a:t>С</a:t>
            </a:r>
            <a:r>
              <a:rPr lang="ru-RU" dirty="0" smtClean="0"/>
              <a:t>борник </a:t>
            </a:r>
            <a:r>
              <a:rPr lang="ru-RU" dirty="0"/>
              <a:t>литературных зарисовок, созданный автором в 1986-м году, в то время, когда </a:t>
            </a:r>
            <a:r>
              <a:rPr lang="ru-RU" b="1" dirty="0"/>
              <a:t>он сам уже находился в эмиграции</a:t>
            </a:r>
            <a:r>
              <a:rPr lang="ru-RU" b="1" dirty="0" smtClean="0"/>
              <a:t>.</a:t>
            </a:r>
          </a:p>
          <a:p>
            <a:r>
              <a:rPr lang="ru-RU" dirty="0" smtClean="0"/>
              <a:t>Одно </a:t>
            </a:r>
            <a:r>
              <a:rPr lang="ru-RU" dirty="0"/>
              <a:t>из тех произведений Довлатова, в котором наиболее ярко проявляется его способность писать иронично и </a:t>
            </a:r>
            <a:r>
              <a:rPr lang="ru-RU" dirty="0" smtClean="0"/>
              <a:t>легко</a:t>
            </a:r>
          </a:p>
          <a:p>
            <a:r>
              <a:rPr lang="ru-RU" dirty="0" smtClean="0"/>
              <a:t>Для </a:t>
            </a:r>
            <a:r>
              <a:rPr lang="ru-RU" dirty="0"/>
              <a:t>Довлатова «Чемодан» — это автобиографичное </a:t>
            </a:r>
            <a:r>
              <a:rPr lang="ru-RU" dirty="0" smtClean="0"/>
              <a:t>произведение</a:t>
            </a:r>
          </a:p>
          <a:p>
            <a:r>
              <a:rPr lang="ru-RU" dirty="0" smtClean="0"/>
              <a:t>Один из самых популярных произведений автора</a:t>
            </a: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9812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Содержание: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Герой - уезжет </a:t>
            </a:r>
            <a:r>
              <a:rPr lang="ru-RU" dirty="0"/>
              <a:t>в </a:t>
            </a:r>
            <a:r>
              <a:rPr lang="ru-RU" dirty="0" smtClean="0"/>
              <a:t>США - </a:t>
            </a:r>
            <a:r>
              <a:rPr lang="ru-RU" dirty="0"/>
              <a:t>берёт с </a:t>
            </a:r>
            <a:r>
              <a:rPr lang="ru-RU" dirty="0" smtClean="0"/>
              <a:t>собой чемодан - открыв </a:t>
            </a:r>
            <a:r>
              <a:rPr lang="ru-RU" dirty="0"/>
              <a:t>его через несколько </a:t>
            </a:r>
            <a:r>
              <a:rPr lang="ru-RU" dirty="0" smtClean="0"/>
              <a:t>лет - обнаруживает много вещей - разбират их.</a:t>
            </a:r>
          </a:p>
          <a:p>
            <a:r>
              <a:rPr lang="ru-RU" dirty="0" smtClean="0"/>
              <a:t>рассказывая </a:t>
            </a:r>
            <a:r>
              <a:rPr lang="ru-RU" dirty="0"/>
              <a:t>о каждой из них, </a:t>
            </a:r>
            <a:r>
              <a:rPr lang="ru-RU" dirty="0" smtClean="0"/>
              <a:t>и </a:t>
            </a:r>
            <a:r>
              <a:rPr lang="ru-RU" dirty="0"/>
              <a:t>о своей жизни</a:t>
            </a:r>
          </a:p>
          <a:p>
            <a:r>
              <a:rPr lang="ru-RU" dirty="0" smtClean="0"/>
              <a:t>В чемодане можно найти: </a:t>
            </a:r>
            <a:r>
              <a:rPr lang="ru-RU" i="1" dirty="0" smtClean="0"/>
              <a:t>двубортный </a:t>
            </a:r>
            <a:r>
              <a:rPr lang="ru-RU" i="1" dirty="0"/>
              <a:t>костюм, поплиновую рубашку, вельветовую куртку, три пары финских креповых носков, зимнюю шапку из фальшивого котика. </a:t>
            </a:r>
            <a:endParaRPr lang="ru-RU" i="1" dirty="0" smtClean="0"/>
          </a:p>
          <a:p>
            <a:pPr marL="0" indent="0">
              <a:buNone/>
            </a:pPr>
            <a:r>
              <a:rPr lang="ru-RU" dirty="0" smtClean="0"/>
              <a:t>Каждый </a:t>
            </a:r>
            <a:r>
              <a:rPr lang="ru-RU" dirty="0"/>
              <a:t>из этих предметов становится поводом для </a:t>
            </a:r>
            <a:r>
              <a:rPr lang="ru-RU" dirty="0" smtClean="0"/>
              <a:t>   воспоминаний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345942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Чемодан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42312"/>
          </a:xfrm>
        </p:spPr>
        <p:txBody>
          <a:bodyPr>
            <a:normAutofit/>
          </a:bodyPr>
          <a:lstStyle/>
          <a:p>
            <a:r>
              <a:rPr lang="ru-RU" dirty="0"/>
              <a:t>Каждая вещь в чемодане — отдельная история, комичная и грустная </a:t>
            </a:r>
            <a:r>
              <a:rPr lang="ru-RU" dirty="0" smtClean="0"/>
              <a:t>одновременно</a:t>
            </a:r>
          </a:p>
          <a:p>
            <a:r>
              <a:rPr lang="ru-RU" dirty="0" smtClean="0"/>
              <a:t>В </a:t>
            </a:r>
            <a:r>
              <a:rPr lang="ru-RU" dirty="0"/>
              <a:t>каждом рассказе главный герой, который одновременно является и единственным рассказчиком и самим автором «Чемодана</a:t>
            </a:r>
            <a:r>
              <a:rPr lang="ru-RU" dirty="0" smtClean="0"/>
              <a:t>»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68498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</a:t>
            </a:r>
            <a:r>
              <a:rPr lang="ru-RU" b="1" dirty="0" smtClean="0"/>
              <a:t>сточники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hlinkClick r:id="rId2"/>
              </a:rPr>
              <a:t>http://</a:t>
            </a:r>
            <a:r>
              <a:rPr lang="cs-CZ" sz="2800" b="1" dirty="0" smtClean="0">
                <a:hlinkClick r:id="rId2"/>
              </a:rPr>
              <a:t>www.</a:t>
            </a:r>
            <a:r>
              <a:rPr lang="cs-CZ" sz="2800" b="1" dirty="0" err="1" smtClean="0">
                <a:hlinkClick r:id="rId2"/>
              </a:rPr>
              <a:t>sergeidovlatov.com</a:t>
            </a:r>
            <a:r>
              <a:rPr lang="cs-CZ" sz="2800" b="1" dirty="0" smtClean="0">
                <a:hlinkClick r:id="rId2"/>
              </a:rPr>
              <a:t>/</a:t>
            </a:r>
            <a:r>
              <a:rPr lang="cs-CZ" sz="2800" b="1" dirty="0" err="1" smtClean="0">
                <a:hlinkClick r:id="rId2"/>
              </a:rPr>
              <a:t>life.html</a:t>
            </a:r>
            <a:endParaRPr lang="ru-RU" sz="2800" b="1" dirty="0" smtClean="0"/>
          </a:p>
          <a:p>
            <a:pPr>
              <a:buNone/>
            </a:pPr>
            <a:r>
              <a:rPr lang="cs-CZ" sz="2800" b="1" dirty="0" smtClean="0">
                <a:hlinkClick r:id="rId3"/>
              </a:rPr>
              <a:t>http://</a:t>
            </a:r>
            <a:r>
              <a:rPr lang="cs-CZ" sz="2800" b="1" dirty="0" smtClean="0">
                <a:hlinkClick r:id="rId3"/>
              </a:rPr>
              <a:t>lazzy.ru/detail/152.html</a:t>
            </a:r>
            <a:endParaRPr lang="ru-RU" sz="2800" b="1" dirty="0" smtClean="0"/>
          </a:p>
          <a:p>
            <a:pPr>
              <a:buNone/>
            </a:pPr>
            <a:r>
              <a:rPr lang="cs-CZ" sz="2800" b="1" dirty="0" smtClean="0">
                <a:hlinkClick r:id="rId4"/>
              </a:rPr>
              <a:t>http://www.</a:t>
            </a:r>
            <a:r>
              <a:rPr lang="cs-CZ" sz="2800" b="1" dirty="0" err="1" smtClean="0">
                <a:hlinkClick r:id="rId4"/>
              </a:rPr>
              <a:t>dovlatov.org.ru</a:t>
            </a:r>
            <a:r>
              <a:rPr lang="cs-CZ" sz="2800" b="1" dirty="0" smtClean="0">
                <a:hlinkClick r:id="rId4"/>
              </a:rPr>
              <a:t>/</a:t>
            </a:r>
            <a:endParaRPr lang="ru-RU" sz="2800" b="1" dirty="0" smtClean="0"/>
          </a:p>
          <a:p>
            <a:pPr>
              <a:buNone/>
            </a:pPr>
            <a:r>
              <a:rPr lang="ru-RU" sz="2800" b="1" dirty="0" smtClean="0"/>
              <a:t>Книга Чемодан</a:t>
            </a:r>
            <a:endParaRPr lang="ru-RU" sz="2800" b="1" dirty="0" smtClean="0"/>
          </a:p>
          <a:p>
            <a:pPr algn="ctr"/>
            <a:endParaRPr lang="ru-RU" sz="3600" b="1" dirty="0"/>
          </a:p>
          <a:p>
            <a:pPr algn="ctr"/>
            <a:endParaRPr lang="ru-RU" sz="36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37100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85798"/>
            <a:ext cx="3628918" cy="5335490"/>
          </a:xfrm>
          <a:prstGeom prst="rect">
            <a:avLst/>
          </a:prstGeom>
        </p:spPr>
      </p:pic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620688"/>
            <a:ext cx="3560323" cy="55006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67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БИОГРАФИЯ (1/3)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(</a:t>
            </a:r>
            <a:r>
              <a:rPr lang="cs-CZ" dirty="0" smtClean="0"/>
              <a:t>1941–1990)</a:t>
            </a:r>
            <a:r>
              <a:rPr lang="ru-RU" dirty="0" smtClean="0"/>
              <a:t> Уфа - Нью-Йорк</a:t>
            </a:r>
          </a:p>
          <a:p>
            <a:r>
              <a:rPr lang="ru-RU" dirty="0"/>
              <a:t>М</a:t>
            </a:r>
            <a:r>
              <a:rPr lang="ru-RU" dirty="0" smtClean="0"/>
              <a:t>астер рассказа</a:t>
            </a:r>
            <a:r>
              <a:rPr lang="ru-RU" dirty="0"/>
              <a:t>, </a:t>
            </a:r>
            <a:r>
              <a:rPr lang="ru-RU" dirty="0" smtClean="0"/>
              <a:t>анекдота</a:t>
            </a:r>
            <a:r>
              <a:rPr lang="ru-RU" dirty="0"/>
              <a:t> </a:t>
            </a:r>
            <a:r>
              <a:rPr lang="ru-RU" dirty="0" smtClean="0"/>
              <a:t>и афоризма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розаик</a:t>
            </a:r>
            <a:r>
              <a:rPr lang="ru-RU" dirty="0"/>
              <a:t>, </a:t>
            </a:r>
            <a:r>
              <a:rPr lang="ru-RU" dirty="0" smtClean="0"/>
              <a:t>журналист</a:t>
            </a:r>
          </a:p>
          <a:p>
            <a:r>
              <a:rPr lang="ru-RU" dirty="0"/>
              <a:t>Я</a:t>
            </a:r>
            <a:r>
              <a:rPr lang="ru-RU" dirty="0" smtClean="0"/>
              <a:t>ркий </a:t>
            </a:r>
            <a:r>
              <a:rPr lang="ru-RU" dirty="0"/>
              <a:t>представитель третьей волны русской </a:t>
            </a:r>
            <a:r>
              <a:rPr lang="ru-RU" dirty="0" smtClean="0"/>
              <a:t>эмиграции</a:t>
            </a:r>
          </a:p>
          <a:p>
            <a:r>
              <a:rPr lang="ru-RU" dirty="0"/>
              <a:t>О</a:t>
            </a:r>
            <a:r>
              <a:rPr lang="ru-RU" dirty="0" smtClean="0"/>
              <a:t>дин </a:t>
            </a:r>
            <a:r>
              <a:rPr lang="ru-RU" dirty="0"/>
              <a:t>из наиболее читаемых современных русских писателей во всем </a:t>
            </a:r>
            <a:r>
              <a:rPr lang="ru-RU" dirty="0" smtClean="0"/>
              <a:t>мире</a:t>
            </a:r>
          </a:p>
          <a:p>
            <a:r>
              <a:rPr lang="ru-RU" dirty="0"/>
              <a:t>С 1944 жил в </a:t>
            </a:r>
            <a:r>
              <a:rPr lang="ru-RU" dirty="0" smtClean="0"/>
              <a:t>Ленинграде</a:t>
            </a:r>
          </a:p>
          <a:p>
            <a:r>
              <a:rPr lang="ru-RU" dirty="0"/>
              <a:t>Был отчислен со второго курса Ленинградского </a:t>
            </a:r>
            <a:r>
              <a:rPr lang="ru-RU" dirty="0" smtClean="0"/>
              <a:t>университета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656885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БИОГРАФИЯ (2/3)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err="1"/>
              <a:t>Р</a:t>
            </a:r>
            <a:r>
              <a:rPr lang="cs-CZ" dirty="0" err="1" smtClean="0"/>
              <a:t>аботал</a:t>
            </a:r>
            <a:r>
              <a:rPr lang="cs-CZ" dirty="0" smtClean="0"/>
              <a:t> </a:t>
            </a:r>
            <a:r>
              <a:rPr lang="cs-CZ" dirty="0" err="1" smtClean="0"/>
              <a:t>корреспондентом</a:t>
            </a:r>
            <a:r>
              <a:rPr lang="ru-RU" dirty="0"/>
              <a:t> </a:t>
            </a:r>
            <a:r>
              <a:rPr lang="ru-RU" dirty="0" smtClean="0"/>
              <a:t>в газете </a:t>
            </a:r>
            <a:r>
              <a:rPr lang="cs-CZ" dirty="0" smtClean="0"/>
              <a:t>«</a:t>
            </a:r>
            <a:r>
              <a:rPr lang="cs-CZ" dirty="0" err="1"/>
              <a:t>За</a:t>
            </a:r>
            <a:r>
              <a:rPr lang="cs-CZ" dirty="0"/>
              <a:t> </a:t>
            </a:r>
            <a:r>
              <a:rPr lang="cs-CZ" dirty="0" err="1"/>
              <a:t>кадры</a:t>
            </a:r>
            <a:r>
              <a:rPr lang="cs-CZ" dirty="0"/>
              <a:t> </a:t>
            </a:r>
            <a:r>
              <a:rPr lang="cs-CZ" dirty="0" err="1"/>
              <a:t>верфям</a:t>
            </a:r>
            <a:r>
              <a:rPr lang="cs-CZ" dirty="0" smtClean="0"/>
              <a:t>»</a:t>
            </a:r>
            <a:r>
              <a:rPr lang="ru-RU" dirty="0" smtClean="0"/>
              <a:t>, в </a:t>
            </a:r>
            <a:r>
              <a:rPr lang="cs-CZ" dirty="0" err="1" smtClean="0"/>
              <a:t>Эстони</a:t>
            </a:r>
            <a:r>
              <a:rPr lang="ru-RU" dirty="0" smtClean="0"/>
              <a:t>и </a:t>
            </a:r>
            <a:r>
              <a:rPr lang="cs-CZ" dirty="0" err="1"/>
              <a:t>сотрудничал</a:t>
            </a:r>
            <a:r>
              <a:rPr lang="cs-CZ" dirty="0"/>
              <a:t> в </a:t>
            </a:r>
            <a:r>
              <a:rPr lang="cs-CZ" dirty="0" err="1"/>
              <a:t>газетах</a:t>
            </a:r>
            <a:r>
              <a:rPr lang="cs-CZ" dirty="0"/>
              <a:t> «</a:t>
            </a:r>
            <a:r>
              <a:rPr lang="cs-CZ" dirty="0" err="1"/>
              <a:t>Советская</a:t>
            </a:r>
            <a:r>
              <a:rPr lang="cs-CZ" dirty="0"/>
              <a:t> </a:t>
            </a:r>
            <a:r>
              <a:rPr lang="cs-CZ" dirty="0" err="1"/>
              <a:t>Эстония</a:t>
            </a:r>
            <a:r>
              <a:rPr lang="cs-CZ" dirty="0"/>
              <a:t>», «</a:t>
            </a:r>
            <a:r>
              <a:rPr lang="cs-CZ" dirty="0" err="1"/>
              <a:t>Вечерний</a:t>
            </a:r>
            <a:r>
              <a:rPr lang="cs-CZ" dirty="0"/>
              <a:t> </a:t>
            </a:r>
            <a:r>
              <a:rPr lang="cs-CZ" dirty="0" err="1"/>
              <a:t>Таллинн</a:t>
            </a:r>
            <a:r>
              <a:rPr lang="cs-CZ" dirty="0" smtClean="0"/>
              <a:t>»</a:t>
            </a:r>
            <a:endParaRPr lang="cs-CZ" dirty="0"/>
          </a:p>
          <a:p>
            <a:r>
              <a:rPr lang="ru-RU" dirty="0" err="1"/>
              <a:t>Р</a:t>
            </a:r>
            <a:r>
              <a:rPr lang="cs-CZ" dirty="0" err="1" smtClean="0"/>
              <a:t>ецензии</a:t>
            </a:r>
            <a:r>
              <a:rPr lang="cs-CZ" dirty="0" smtClean="0"/>
              <a:t> </a:t>
            </a:r>
            <a:r>
              <a:rPr lang="cs-CZ" dirty="0" err="1"/>
              <a:t>для</a:t>
            </a:r>
            <a:r>
              <a:rPr lang="cs-CZ" dirty="0"/>
              <a:t> </a:t>
            </a:r>
            <a:r>
              <a:rPr lang="cs-CZ" dirty="0" err="1"/>
              <a:t>журналов</a:t>
            </a:r>
            <a:r>
              <a:rPr lang="cs-CZ" dirty="0"/>
              <a:t> «</a:t>
            </a:r>
            <a:r>
              <a:rPr lang="cs-CZ" dirty="0" err="1"/>
              <a:t>Нева</a:t>
            </a:r>
            <a:r>
              <a:rPr lang="cs-CZ" dirty="0"/>
              <a:t>» и «</a:t>
            </a:r>
            <a:r>
              <a:rPr lang="cs-CZ" dirty="0" err="1"/>
              <a:t>Звезда</a:t>
            </a:r>
            <a:r>
              <a:rPr lang="cs-CZ" dirty="0" smtClean="0"/>
              <a:t>»</a:t>
            </a:r>
            <a:r>
              <a:rPr lang="cs-CZ" dirty="0"/>
              <a:t> </a:t>
            </a:r>
            <a:endParaRPr lang="ru-RU" dirty="0" smtClean="0"/>
          </a:p>
          <a:p>
            <a:r>
              <a:rPr lang="ru-RU" dirty="0" smtClean="0"/>
              <a:t>Его произведения не </a:t>
            </a:r>
            <a:r>
              <a:rPr lang="ru-RU" dirty="0"/>
              <a:t>издавались в СССР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1978 эмигрировал в Вену, затем переехал в США. </a:t>
            </a:r>
            <a:endParaRPr lang="ru-RU" dirty="0" smtClean="0"/>
          </a:p>
          <a:p>
            <a:r>
              <a:rPr lang="ru-RU" dirty="0" smtClean="0"/>
              <a:t>Стал </a:t>
            </a:r>
            <a:r>
              <a:rPr lang="ru-RU" dirty="0"/>
              <a:t>одним из создателей русскоязычной газеты «Новый американец», </a:t>
            </a:r>
            <a:r>
              <a:rPr lang="ru-RU" dirty="0" smtClean="0"/>
              <a:t>с </a:t>
            </a:r>
            <a:r>
              <a:rPr lang="ru-RU" dirty="0"/>
              <a:t>1980 по 1982 был ее главным редактором.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718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БИОГРАФИЯ </a:t>
            </a:r>
            <a:r>
              <a:rPr lang="ru-RU" b="1" dirty="0" smtClean="0"/>
              <a:t>(3/3</a:t>
            </a:r>
            <a:r>
              <a:rPr lang="ru-RU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В Америке </a:t>
            </a:r>
            <a:r>
              <a:rPr lang="ru-RU" dirty="0" smtClean="0"/>
              <a:t>- широкое </a:t>
            </a:r>
            <a:r>
              <a:rPr lang="ru-RU" dirty="0"/>
              <a:t>признание</a:t>
            </a:r>
            <a:r>
              <a:rPr lang="ru-RU" dirty="0" smtClean="0"/>
              <a:t>, проза </a:t>
            </a:r>
            <a:r>
              <a:rPr lang="ru-RU" dirty="0"/>
              <a:t>публиковалась в известнейших американских газетах и журналах. </a:t>
            </a:r>
            <a:endParaRPr lang="ru-RU" dirty="0" smtClean="0"/>
          </a:p>
          <a:p>
            <a:r>
              <a:rPr lang="ru-RU" dirty="0" smtClean="0"/>
              <a:t>Он </a:t>
            </a:r>
            <a:r>
              <a:rPr lang="ru-RU" dirty="0"/>
              <a:t>стал вторым после В.Набокова русским писателем, печатавшимся в журнале «Нью-Йоркер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После </a:t>
            </a:r>
            <a:r>
              <a:rPr lang="ru-RU" dirty="0"/>
              <a:t>смерти Довлатова в России была сдана в набор его книга</a:t>
            </a:r>
            <a:r>
              <a:rPr lang="ru-RU" b="1" dirty="0"/>
              <a:t> </a:t>
            </a:r>
            <a:r>
              <a:rPr lang="ru-RU" b="1" dirty="0" smtClean="0"/>
              <a:t>Заповедник</a:t>
            </a:r>
            <a:r>
              <a:rPr lang="ru-RU" dirty="0"/>
              <a:t> </a:t>
            </a:r>
            <a:r>
              <a:rPr lang="ru-RU" dirty="0" smtClean="0"/>
              <a:t>- первым </a:t>
            </a:r>
            <a:r>
              <a:rPr lang="ru-RU" dirty="0"/>
              <a:t>значительным </a:t>
            </a:r>
            <a:r>
              <a:rPr lang="ru-RU" dirty="0" smtClean="0"/>
              <a:t>произведением </a:t>
            </a:r>
            <a:r>
              <a:rPr lang="ru-RU" dirty="0"/>
              <a:t>писателя, изданным на родине.</a:t>
            </a:r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4717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произведения Довлатова: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Зона </a:t>
            </a:r>
            <a:r>
              <a:rPr lang="ru-RU" dirty="0"/>
              <a:t>(1964–1982), </a:t>
            </a:r>
            <a:endParaRPr lang="ru-RU" dirty="0" smtClean="0"/>
          </a:p>
          <a:p>
            <a:r>
              <a:rPr lang="ru-RU" dirty="0" smtClean="0"/>
              <a:t>Невидимая </a:t>
            </a:r>
            <a:r>
              <a:rPr lang="ru-RU" dirty="0"/>
              <a:t>книга (1978), </a:t>
            </a:r>
            <a:endParaRPr lang="ru-RU" dirty="0" smtClean="0"/>
          </a:p>
          <a:p>
            <a:r>
              <a:rPr lang="ru-RU" dirty="0" smtClean="0"/>
              <a:t>Соло </a:t>
            </a:r>
            <a:r>
              <a:rPr lang="ru-RU" dirty="0"/>
              <a:t>на ундервуде: Записные книжки (1980), </a:t>
            </a:r>
            <a:endParaRPr lang="ru-RU" dirty="0" smtClean="0"/>
          </a:p>
          <a:p>
            <a:r>
              <a:rPr lang="ru-RU" dirty="0" smtClean="0"/>
              <a:t>Компромисс </a:t>
            </a:r>
            <a:r>
              <a:rPr lang="ru-RU" dirty="0"/>
              <a:t>(1981), </a:t>
            </a:r>
            <a:endParaRPr lang="ru-RU" dirty="0" smtClean="0"/>
          </a:p>
          <a:p>
            <a:r>
              <a:rPr lang="ru-RU" dirty="0" smtClean="0"/>
              <a:t>Заповедник </a:t>
            </a:r>
            <a:r>
              <a:rPr lang="ru-RU" dirty="0"/>
              <a:t>(1983), </a:t>
            </a:r>
            <a:endParaRPr lang="ru-RU" dirty="0" smtClean="0"/>
          </a:p>
          <a:p>
            <a:r>
              <a:rPr lang="ru-RU" dirty="0" smtClean="0"/>
              <a:t>Наши </a:t>
            </a:r>
            <a:r>
              <a:rPr lang="ru-RU" dirty="0"/>
              <a:t>(1983), </a:t>
            </a:r>
            <a:endParaRPr lang="ru-RU" dirty="0" smtClean="0"/>
          </a:p>
          <a:p>
            <a:r>
              <a:rPr lang="ru-RU" dirty="0" smtClean="0"/>
              <a:t>Марш </a:t>
            </a:r>
            <a:r>
              <a:rPr lang="ru-RU" dirty="0"/>
              <a:t>одиноких (1985), </a:t>
            </a:r>
            <a:endParaRPr lang="ru-RU" dirty="0" smtClean="0"/>
          </a:p>
          <a:p>
            <a:r>
              <a:rPr lang="ru-RU" dirty="0" smtClean="0"/>
              <a:t>Ремесло </a:t>
            </a:r>
            <a:r>
              <a:rPr lang="ru-RU" dirty="0"/>
              <a:t>(1985), </a:t>
            </a:r>
            <a:endParaRPr lang="ru-RU" dirty="0" smtClean="0"/>
          </a:p>
          <a:p>
            <a:r>
              <a:rPr lang="ru-RU" dirty="0" smtClean="0"/>
              <a:t>Чемодан </a:t>
            </a:r>
            <a:r>
              <a:rPr lang="ru-RU" dirty="0"/>
              <a:t>(1986), </a:t>
            </a:r>
            <a:endParaRPr lang="ru-RU" dirty="0" smtClean="0"/>
          </a:p>
          <a:p>
            <a:r>
              <a:rPr lang="ru-RU" dirty="0" smtClean="0"/>
              <a:t>Иностранка </a:t>
            </a:r>
            <a:r>
              <a:rPr lang="ru-RU" dirty="0"/>
              <a:t>(1986), 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/>
              <a:t>только Бродский (1988). 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50277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Произведения Довлатова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Ф</a:t>
            </a:r>
            <a:r>
              <a:rPr lang="ru-RU" dirty="0" smtClean="0"/>
              <a:t>акты </a:t>
            </a:r>
            <a:r>
              <a:rPr lang="ru-RU" dirty="0"/>
              <a:t>и события из </a:t>
            </a:r>
            <a:r>
              <a:rPr lang="ru-RU" dirty="0" smtClean="0"/>
              <a:t>его биографии</a:t>
            </a:r>
          </a:p>
          <a:p>
            <a:r>
              <a:rPr lang="ru-RU" b="1" dirty="0" smtClean="0"/>
              <a:t>Зона</a:t>
            </a:r>
            <a:r>
              <a:rPr lang="ru-RU" dirty="0" smtClean="0"/>
              <a:t> </a:t>
            </a:r>
            <a:r>
              <a:rPr lang="ru-RU" dirty="0"/>
              <a:t>– записки лагерного надзирателя, которым Довлатов служил в армии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Компромисс</a:t>
            </a:r>
            <a:r>
              <a:rPr lang="ru-RU" dirty="0" smtClean="0"/>
              <a:t> </a:t>
            </a:r>
            <a:r>
              <a:rPr lang="ru-RU" dirty="0"/>
              <a:t>– история эстонского периода жизни Довлатова, его впечатления от работы журналистом. </a:t>
            </a:r>
            <a:endParaRPr lang="ru-RU" dirty="0" smtClean="0"/>
          </a:p>
          <a:p>
            <a:r>
              <a:rPr lang="ru-RU" b="1" dirty="0" smtClean="0"/>
              <a:t>Заповедник</a:t>
            </a:r>
            <a:r>
              <a:rPr lang="ru-RU" dirty="0" smtClean="0"/>
              <a:t> </a:t>
            </a:r>
            <a:r>
              <a:rPr lang="ru-RU" dirty="0"/>
              <a:t>– претворенный в горькое и ироничное повествование опыт работы экскурсоводом в Пушкинских Горах.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b="1" dirty="0" smtClean="0"/>
              <a:t>Наши </a:t>
            </a:r>
            <a:r>
              <a:rPr lang="ru-RU" dirty="0"/>
              <a:t>– семейный эпос Довлатовых</a:t>
            </a:r>
            <a:endParaRPr lang="ru-RU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397674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Стиль его писания</a:t>
            </a:r>
            <a:endParaRPr lang="cs-CZ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своих новеллах </a:t>
            </a:r>
            <a:r>
              <a:rPr lang="ru-RU" b="1" dirty="0" smtClean="0"/>
              <a:t>передает </a:t>
            </a:r>
            <a:r>
              <a:rPr lang="ru-RU" b="1" dirty="0"/>
              <a:t>стиль жизни </a:t>
            </a:r>
            <a:r>
              <a:rPr lang="ru-RU" dirty="0"/>
              <a:t>и мироощущение поколения 60-х годов, </a:t>
            </a:r>
            <a:r>
              <a:rPr lang="ru-RU" dirty="0" smtClean="0"/>
              <a:t>абсурд </a:t>
            </a:r>
            <a:r>
              <a:rPr lang="ru-RU" dirty="0"/>
              <a:t>советской действительности, мытарства русских эмигрантов в Америке. </a:t>
            </a:r>
            <a:endParaRPr lang="ru-RU" dirty="0" smtClean="0"/>
          </a:p>
          <a:p>
            <a:r>
              <a:rPr lang="ru-RU" dirty="0" smtClean="0"/>
              <a:t>Его позиция </a:t>
            </a:r>
            <a:r>
              <a:rPr lang="ru-RU" dirty="0"/>
              <a:t>в литературе </a:t>
            </a:r>
            <a:r>
              <a:rPr lang="ru-RU" dirty="0" smtClean="0"/>
              <a:t>- </a:t>
            </a:r>
            <a:r>
              <a:rPr lang="ru-RU" b="1" dirty="0" smtClean="0"/>
              <a:t>позиция </a:t>
            </a:r>
            <a:r>
              <a:rPr lang="ru-RU" b="1" dirty="0"/>
              <a:t>рассказчика</a:t>
            </a:r>
            <a:r>
              <a:rPr lang="ru-RU" dirty="0"/>
              <a:t>, избегая называть себя писателем: «Рассказчик говорит о том, как живут люди. Прозаик – о том, как должны жить люди. Писатель – о том, ради чего живут люди»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12395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Стиль его писания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err="1"/>
              <a:t>Характеры</a:t>
            </a:r>
            <a:r>
              <a:rPr lang="cs-CZ" b="1" dirty="0"/>
              <a:t> </a:t>
            </a:r>
            <a:r>
              <a:rPr lang="cs-CZ" b="1" dirty="0" err="1"/>
              <a:t>героев</a:t>
            </a:r>
            <a:r>
              <a:rPr lang="cs-CZ" dirty="0"/>
              <a:t>, </a:t>
            </a:r>
            <a:r>
              <a:rPr lang="cs-CZ" dirty="0" err="1" smtClean="0"/>
              <a:t>раскрываются</a:t>
            </a:r>
            <a:r>
              <a:rPr lang="cs-CZ" dirty="0" smtClean="0"/>
              <a:t> </a:t>
            </a:r>
            <a:r>
              <a:rPr lang="cs-CZ" dirty="0"/>
              <a:t>в </a:t>
            </a:r>
            <a:r>
              <a:rPr lang="cs-CZ" dirty="0" err="1"/>
              <a:t>виртуозно</a:t>
            </a:r>
            <a:r>
              <a:rPr lang="cs-CZ" dirty="0"/>
              <a:t> </a:t>
            </a:r>
            <a:r>
              <a:rPr lang="cs-CZ" dirty="0" err="1"/>
              <a:t>построенных</a:t>
            </a:r>
            <a:r>
              <a:rPr lang="cs-CZ" dirty="0"/>
              <a:t> </a:t>
            </a:r>
            <a:r>
              <a:rPr lang="cs-CZ" dirty="0" err="1"/>
              <a:t>диалогах</a:t>
            </a:r>
            <a:r>
              <a:rPr lang="cs-CZ" dirty="0"/>
              <a:t>, </a:t>
            </a:r>
            <a:r>
              <a:rPr lang="cs-CZ" dirty="0" err="1"/>
              <a:t>которые</a:t>
            </a:r>
            <a:r>
              <a:rPr lang="cs-CZ" dirty="0"/>
              <a:t> в </a:t>
            </a:r>
            <a:r>
              <a:rPr lang="cs-CZ" dirty="0" err="1"/>
              <a:t>прозе</a:t>
            </a:r>
            <a:r>
              <a:rPr lang="cs-CZ" dirty="0"/>
              <a:t> </a:t>
            </a:r>
            <a:r>
              <a:rPr lang="cs-CZ" dirty="0" err="1"/>
              <a:t>Довлатова</a:t>
            </a:r>
            <a:r>
              <a:rPr lang="cs-CZ" dirty="0"/>
              <a:t> </a:t>
            </a:r>
            <a:r>
              <a:rPr lang="cs-CZ" dirty="0" err="1"/>
              <a:t>преобладают</a:t>
            </a:r>
            <a:r>
              <a:rPr lang="cs-CZ" dirty="0"/>
              <a:t> </a:t>
            </a:r>
            <a:r>
              <a:rPr lang="cs-CZ" dirty="0" err="1"/>
              <a:t>над</a:t>
            </a:r>
            <a:r>
              <a:rPr lang="cs-CZ" dirty="0"/>
              <a:t> </a:t>
            </a:r>
            <a:r>
              <a:rPr lang="cs-CZ" dirty="0" err="1"/>
              <a:t>драматическими</a:t>
            </a:r>
            <a:r>
              <a:rPr lang="cs-CZ" dirty="0"/>
              <a:t> </a:t>
            </a:r>
            <a:r>
              <a:rPr lang="cs-CZ" dirty="0" err="1"/>
              <a:t>коллизиями</a:t>
            </a:r>
            <a:r>
              <a:rPr lang="cs-CZ" dirty="0"/>
              <a:t>. </a:t>
            </a:r>
            <a:endParaRPr lang="ru-RU" dirty="0" smtClean="0"/>
          </a:p>
          <a:p>
            <a:r>
              <a:rPr lang="ru-RU" b="1" dirty="0" smtClean="0"/>
              <a:t>Главная </a:t>
            </a:r>
            <a:r>
              <a:rPr lang="ru-RU" b="1" dirty="0"/>
              <a:t>эмоция рассказчика </a:t>
            </a:r>
            <a:r>
              <a:rPr lang="ru-RU" dirty="0"/>
              <a:t>– </a:t>
            </a:r>
            <a:r>
              <a:rPr lang="ru-RU" b="1" dirty="0"/>
              <a:t>снисходительность</a:t>
            </a:r>
            <a:r>
              <a:rPr lang="ru-RU" dirty="0"/>
              <a:t>: </a:t>
            </a:r>
            <a:endParaRPr lang="ru-RU" dirty="0" smtClean="0"/>
          </a:p>
          <a:p>
            <a:r>
              <a:rPr lang="cs-CZ" dirty="0" err="1" smtClean="0"/>
              <a:t>Ясность</a:t>
            </a:r>
            <a:r>
              <a:rPr lang="cs-CZ" dirty="0"/>
              <a:t>, </a:t>
            </a:r>
            <a:r>
              <a:rPr lang="cs-CZ" dirty="0" err="1"/>
              <a:t>простота</a:t>
            </a:r>
            <a:r>
              <a:rPr lang="cs-CZ" dirty="0"/>
              <a:t> </a:t>
            </a:r>
            <a:r>
              <a:rPr lang="cs-CZ" dirty="0" err="1"/>
              <a:t>довлатовского</a:t>
            </a:r>
            <a:r>
              <a:rPr lang="cs-CZ" dirty="0"/>
              <a:t> </a:t>
            </a:r>
            <a:r>
              <a:rPr lang="cs-CZ" dirty="0" err="1"/>
              <a:t>высказывания</a:t>
            </a:r>
            <a:r>
              <a:rPr lang="cs-CZ" dirty="0"/>
              <a:t> –</a:t>
            </a:r>
            <a:r>
              <a:rPr lang="ru-RU" dirty="0"/>
              <a:t> его мастерство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579747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262</TotalTime>
  <Words>428</Words>
  <Application>Microsoft Office PowerPoint</Application>
  <PresentationFormat>Předvádění na obrazovce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СЕРГЕЙ ДОВЛАТОВ</vt:lpstr>
      <vt:lpstr>Snímek 2</vt:lpstr>
      <vt:lpstr>БИОГРАФИЯ (1/3)</vt:lpstr>
      <vt:lpstr>БИОГРАФИЯ (2/3)</vt:lpstr>
      <vt:lpstr>БИОГРАФИЯ (3/3)</vt:lpstr>
      <vt:lpstr>Основные произведения Довлатова: </vt:lpstr>
      <vt:lpstr>Произведения Довлатова</vt:lpstr>
      <vt:lpstr>Стиль его писания</vt:lpstr>
      <vt:lpstr>Стиль его писания</vt:lpstr>
      <vt:lpstr>Чемодан </vt:lpstr>
      <vt:lpstr>Содержание: </vt:lpstr>
      <vt:lpstr>Чемодан 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СЕРГЕЙ ДОВЛАТОВ</dc:title>
  <dc:creator>Windows User</dc:creator>
  <cp:lastModifiedBy>lucie</cp:lastModifiedBy>
  <cp:revision>23</cp:revision>
  <dcterms:created xsi:type="dcterms:W3CDTF">2014-11-11T20:00:07Z</dcterms:created>
  <dcterms:modified xsi:type="dcterms:W3CDTF">2014-12-05T14:30:53Z</dcterms:modified>
</cp:coreProperties>
</file>