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4format.ru/" TargetMode="External"/><Relationship Id="rId2" Type="http://schemas.openxmlformats.org/officeDocument/2006/relationships/hyperlink" Target="http://www.ilibrary.ru/text/5/p.1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cey.net/lit/gore/belinskiiIdeya" TargetMode="External"/><Relationship Id="rId5" Type="http://schemas.openxmlformats.org/officeDocument/2006/relationships/hyperlink" Target="http://is.muni.cz/th/136266/pedf_b/LHrdaBakalarskaprace_c6ifw.pdf" TargetMode="External"/><Relationship Id="rId4" Type="http://schemas.openxmlformats.org/officeDocument/2006/relationships/hyperlink" Target="http://5litra.ru/proizvedeniya/russian_classik/381-komediya-as-griboedova-gore-ot-uma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qzud5EGkn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erova.jimdo.com/%D0%BC%D0%B0%D1%82%D0%B5%D1%80%D0%B8%D0%B0%D0%BB%D1%8B-%D0%BA-%D1%83%D1%80%D0%BE%D0%BA%D0%B0%D0%BC/%D0%B3%D1%80%D0%B8%D0%B1%D0%BE%D0%B5%D0%B4%D0%BE%D0%B2-%D0%B0-%D1%8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200" b="1" dirty="0" smtClean="0"/>
              <a:t> Александр Сергеевич</a:t>
            </a:r>
            <a:r>
              <a:rPr lang="cs-CZ" sz="3200" b="1" dirty="0" smtClean="0"/>
              <a:t> </a:t>
            </a:r>
            <a:r>
              <a:rPr lang="ru-RU" sz="3200" b="1" dirty="0" smtClean="0"/>
              <a:t>Грибоедов</a:t>
            </a:r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 smtClean="0"/>
              <a:t>ГОРЕ ОТ УМА</a:t>
            </a:r>
            <a:br>
              <a:rPr lang="ru-RU" b="1" cap="all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интересный факт</a:t>
            </a:r>
            <a:endParaRPr lang="cs-CZ" dirty="0"/>
          </a:p>
        </p:txBody>
      </p:sp>
      <p:pic>
        <p:nvPicPr>
          <p:cNvPr id="4" name="Zástupný symbol pro obsah 3" descr="Goreotum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47348" y="1371600"/>
            <a:ext cx="2747153" cy="4681538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Первый чешский перевод 1895 - Болеслав Шнабеля - Каленский .</a:t>
            </a:r>
            <a:endParaRPr lang="cs-CZ" dirty="0" smtClean="0"/>
          </a:p>
          <a:p>
            <a:r>
              <a:rPr lang="ru-RU" dirty="0" smtClean="0"/>
              <a:t>Первый театр пьеса в 1918 - Муниципальный театр Винограды 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 информации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ilibrary.ru</a:t>
            </a:r>
            <a:r>
              <a:rPr lang="cs-CZ" dirty="0" smtClean="0">
                <a:hlinkClick r:id="rId2"/>
              </a:rPr>
              <a:t>/text/5/p.1/index.</a:t>
            </a:r>
            <a:r>
              <a:rPr lang="cs-CZ" dirty="0" err="1" smtClean="0">
                <a:hlinkClick r:id="rId2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http://a4format.ru/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http://5litra.ru/</a:t>
            </a:r>
            <a:r>
              <a:rPr lang="cs-CZ" dirty="0" err="1" smtClean="0">
                <a:hlinkClick r:id="rId4"/>
              </a:rPr>
              <a:t>proizvedeniya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russian</a:t>
            </a:r>
            <a:r>
              <a:rPr lang="cs-CZ" dirty="0" smtClean="0">
                <a:hlinkClick r:id="rId4"/>
              </a:rPr>
              <a:t>_</a:t>
            </a:r>
            <a:r>
              <a:rPr lang="cs-CZ" dirty="0" err="1" smtClean="0">
                <a:hlinkClick r:id="rId4"/>
              </a:rPr>
              <a:t>classik</a:t>
            </a:r>
            <a:r>
              <a:rPr lang="cs-CZ" dirty="0" smtClean="0">
                <a:hlinkClick r:id="rId4"/>
              </a:rPr>
              <a:t>/381-</a:t>
            </a:r>
            <a:r>
              <a:rPr lang="cs-CZ" dirty="0" err="1" smtClean="0">
                <a:hlinkClick r:id="rId4"/>
              </a:rPr>
              <a:t>komediya</a:t>
            </a:r>
            <a:r>
              <a:rPr lang="cs-CZ" dirty="0" smtClean="0">
                <a:hlinkClick r:id="rId4"/>
              </a:rPr>
              <a:t>-as-</a:t>
            </a:r>
            <a:r>
              <a:rPr lang="cs-CZ" dirty="0" err="1" smtClean="0">
                <a:hlinkClick r:id="rId4"/>
              </a:rPr>
              <a:t>griboedova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gore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ot</a:t>
            </a:r>
            <a:r>
              <a:rPr lang="cs-CZ" dirty="0" smtClean="0">
                <a:hlinkClick r:id="rId4"/>
              </a:rPr>
              <a:t>-uma.</a:t>
            </a:r>
            <a:r>
              <a:rPr lang="cs-CZ" dirty="0" err="1" smtClean="0">
                <a:hlinkClick r:id="rId4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http://is.muni.cz/th/136266/pedf_b/LHrdaBakalarskaprace_c6ifw.pdf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licey.net</a:t>
            </a:r>
            <a:r>
              <a:rPr lang="cs-CZ" dirty="0" smtClean="0">
                <a:hlinkClick r:id="rId6"/>
              </a:rPr>
              <a:t>/lit/</a:t>
            </a:r>
            <a:r>
              <a:rPr lang="cs-CZ" dirty="0" err="1" smtClean="0">
                <a:hlinkClick r:id="rId6"/>
              </a:rPr>
              <a:t>gore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belinskiiIdeya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ru-RU" b="1" dirty="0" smtClean="0"/>
              <a:t>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ru-RU" b="1" dirty="0" smtClean="0"/>
              <a:t>Александр Сергеевич</a:t>
            </a:r>
            <a:r>
              <a:rPr lang="cs-CZ" b="1" dirty="0" smtClean="0"/>
              <a:t> </a:t>
            </a:r>
            <a:r>
              <a:rPr lang="ru-RU" b="1" dirty="0" smtClean="0"/>
              <a:t>Грибоедов</a:t>
            </a:r>
            <a:endParaRPr lang="cs-CZ" dirty="0"/>
          </a:p>
        </p:txBody>
      </p:sp>
      <p:pic>
        <p:nvPicPr>
          <p:cNvPr id="6" name="Zástupný symbol pro obsah 5" descr="220px-Griboyedov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9326" y="1371600"/>
            <a:ext cx="4023197" cy="4681538"/>
          </a:xfrm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15.1.1795- 11.2. 1829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p</a:t>
            </a:r>
            <a:r>
              <a:rPr lang="ru-RU" sz="2000" b="1" smtClean="0"/>
              <a:t>усский </a:t>
            </a:r>
            <a:r>
              <a:rPr lang="ru-RU" sz="2000" b="1" dirty="0" smtClean="0"/>
              <a:t>дипломат, переводчик и драматург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ru-RU" sz="2000" b="1" dirty="0" smtClean="0"/>
              <a:t>учился три факультета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ru-RU" sz="2000" b="1" dirty="0" smtClean="0"/>
              <a:t>служил в армии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ru-RU" sz="2000" b="1" dirty="0" smtClean="0"/>
              <a:t>представитель романтизма</a:t>
            </a:r>
            <a:endParaRPr lang="cs-CZ" sz="2000" b="1" dirty="0" smtClean="0"/>
          </a:p>
          <a:p>
            <a:r>
              <a:rPr lang="cs-CZ" sz="2000" b="1" dirty="0" smtClean="0"/>
              <a:t> </a:t>
            </a:r>
            <a:r>
              <a:rPr lang="ru-RU" sz="2000" b="1" dirty="0" smtClean="0"/>
              <a:t>самый больший </a:t>
            </a:r>
            <a:r>
              <a:rPr lang="ru-RU" sz="2000" b="1" dirty="0" smtClean="0"/>
              <a:t>успех</a:t>
            </a:r>
            <a:r>
              <a:rPr lang="cs-CZ" sz="2000" b="1" dirty="0" smtClean="0"/>
              <a:t>-</a:t>
            </a:r>
            <a:r>
              <a:rPr lang="ru-RU" sz="2000" b="1" dirty="0" smtClean="0"/>
              <a:t>комедии </a:t>
            </a:r>
            <a:r>
              <a:rPr lang="ru-RU" sz="2000" b="1" dirty="0" smtClean="0"/>
              <a:t>Горе от ума</a:t>
            </a:r>
            <a:endParaRPr lang="cs-CZ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/>
              <a:t/>
            </a:r>
            <a:br>
              <a:rPr lang="cs-CZ" b="1" cap="all" dirty="0" smtClean="0"/>
            </a:br>
            <a:r>
              <a:rPr lang="cs-CZ" b="1" cap="all" dirty="0" smtClean="0"/>
              <a:t/>
            </a:r>
            <a:br>
              <a:rPr lang="cs-CZ" b="1" cap="all" dirty="0" smtClean="0"/>
            </a:br>
            <a:r>
              <a:rPr lang="ru-RU" b="1" cap="all" dirty="0" smtClean="0"/>
              <a:t/>
            </a:r>
            <a:br>
              <a:rPr lang="ru-RU" b="1" cap="all" dirty="0" smtClean="0"/>
            </a:br>
            <a:r>
              <a:rPr lang="ru-RU" b="1" cap="all" dirty="0" smtClean="0"/>
              <a:t>ГОРЕ ОТ УМА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1824-  </a:t>
            </a:r>
            <a:r>
              <a:rPr lang="cs-CZ" dirty="0" err="1" smtClean="0"/>
              <a:t>Peterburg</a:t>
            </a:r>
            <a:endParaRPr lang="cs-CZ" dirty="0" smtClean="0"/>
          </a:p>
          <a:p>
            <a:r>
              <a:rPr lang="ru-RU" dirty="0" smtClean="0"/>
              <a:t>Комедия в стихах</a:t>
            </a:r>
            <a:endParaRPr lang="cs-CZ" dirty="0" smtClean="0"/>
          </a:p>
          <a:p>
            <a:r>
              <a:rPr lang="ru-RU" dirty="0" smtClean="0"/>
              <a:t>вершина русской драматургии и поэзии</a:t>
            </a:r>
            <a:endParaRPr lang="cs-CZ" dirty="0" smtClean="0"/>
          </a:p>
          <a:p>
            <a:r>
              <a:rPr lang="ru-RU" dirty="0" smtClean="0"/>
              <a:t>Пьеса была сделана в фильме</a:t>
            </a:r>
            <a:r>
              <a:rPr lang="cs-CZ" dirty="0" smtClean="0"/>
              <a:t> 1952 – </a:t>
            </a:r>
            <a:r>
              <a:rPr lang="ru-RU" dirty="0" smtClean="0"/>
              <a:t>режиссер</a:t>
            </a:r>
            <a:r>
              <a:rPr lang="cs-CZ" dirty="0" smtClean="0"/>
              <a:t> </a:t>
            </a:r>
            <a:r>
              <a:rPr lang="ru-RU" dirty="0" smtClean="0"/>
              <a:t>Сергей Алексеев</a:t>
            </a:r>
            <a:endParaRPr lang="cs-CZ" dirty="0" smtClean="0"/>
          </a:p>
          <a:p>
            <a:r>
              <a:rPr lang="ru-RU" dirty="0" smtClean="0"/>
              <a:t>входит в школьную программу 9 класса</a:t>
            </a:r>
            <a:endParaRPr lang="cs-CZ" dirty="0" smtClean="0"/>
          </a:p>
          <a:p>
            <a:r>
              <a:rPr lang="ru-RU" dirty="0" smtClean="0"/>
              <a:t>до сегодняшнего дня</a:t>
            </a:r>
            <a:r>
              <a:rPr lang="cs-CZ" dirty="0" smtClean="0"/>
              <a:t> </a:t>
            </a:r>
            <a:r>
              <a:rPr lang="ru-RU" dirty="0" smtClean="0"/>
              <a:t>грает в российских театрах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 автора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главый мотив - политическая ситуация</a:t>
            </a:r>
            <a:endParaRPr lang="cs-CZ" sz="2000" dirty="0" smtClean="0"/>
          </a:p>
          <a:p>
            <a:r>
              <a:rPr lang="ru-RU" sz="2000" dirty="0" smtClean="0"/>
              <a:t>«Горе от ума» новую эпоху — эпоху реализма.</a:t>
            </a:r>
            <a:endParaRPr lang="cs-CZ" sz="2000" dirty="0" smtClean="0"/>
          </a:p>
          <a:p>
            <a:r>
              <a:rPr lang="ru-RU" sz="2000" dirty="0" smtClean="0"/>
              <a:t>Комедия написана живым русским языком</a:t>
            </a:r>
            <a:r>
              <a:rPr lang="cs-CZ" sz="2000" dirty="0"/>
              <a:t>.</a:t>
            </a:r>
            <a:r>
              <a:rPr lang="ru-RU" sz="2000" dirty="0" smtClean="0"/>
              <a:t> </a:t>
            </a:r>
            <a:r>
              <a:rPr lang="cs-CZ" sz="2000" dirty="0"/>
              <a:t>O</a:t>
            </a:r>
            <a:r>
              <a:rPr lang="ru-RU" sz="2000" dirty="0" err="1" smtClean="0"/>
              <a:t>стрый</a:t>
            </a:r>
            <a:r>
              <a:rPr lang="ru-RU" sz="2000" dirty="0" smtClean="0"/>
              <a:t>, полемический диалог ее увлекает, застав­ляет почувствовать напряженность действия.</a:t>
            </a:r>
            <a:endParaRPr lang="cs-CZ" sz="2000" dirty="0" smtClean="0"/>
          </a:p>
          <a:p>
            <a:r>
              <a:rPr lang="ru-RU" sz="2000" dirty="0" smtClean="0"/>
              <a:t>зобразовала времю 19 век</a:t>
            </a:r>
            <a:r>
              <a:rPr lang="cs-CZ" sz="2000" dirty="0" smtClean="0"/>
              <a:t>a</a:t>
            </a:r>
          </a:p>
          <a:p>
            <a:r>
              <a:rPr lang="az-Cyrl-AZ" sz="2000" dirty="0"/>
              <a:t>критика старого общества</a:t>
            </a:r>
            <a:r>
              <a:rPr lang="ru-RU" sz="2000" dirty="0" smtClean="0"/>
              <a:t>, которая имеет основание в самодержавия и бюрократии, </a:t>
            </a:r>
            <a:r>
              <a:rPr lang="ru-RU" sz="2000" smtClean="0"/>
              <a:t>карьеризм осуждает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/>
              <a:t>a</a:t>
            </a:r>
            <a:r>
              <a:rPr lang="ru-RU" sz="1800" b="1" dirty="0" smtClean="0"/>
              <a:t>втор подчеркивает музыкальность и ритм русского языка</a:t>
            </a:r>
            <a:endParaRPr lang="cs-CZ" sz="1800" b="1" dirty="0" smtClean="0"/>
          </a:p>
          <a:p>
            <a:r>
              <a:rPr lang="ru-RU" sz="1800" dirty="0" smtClean="0"/>
              <a:t> </a:t>
            </a:r>
            <a:endParaRPr lang="cs-CZ" sz="1800" b="1" dirty="0" smtClean="0"/>
          </a:p>
          <a:p>
            <a:r>
              <a:rPr lang="ru-RU" sz="1800" dirty="0" smtClean="0"/>
              <a:t>Фамусов</a:t>
            </a:r>
          </a:p>
          <a:p>
            <a:r>
              <a:rPr lang="ru-RU" sz="1800" i="1" dirty="0" smtClean="0"/>
              <a:t>(один)</a:t>
            </a:r>
          </a:p>
          <a:p>
            <a:r>
              <a:rPr lang="ru-RU" sz="1800" dirty="0" smtClean="0"/>
              <a:t>                            Который же из двух? </a:t>
            </a:r>
            <a:br>
              <a:rPr lang="ru-RU" sz="1800" dirty="0" smtClean="0"/>
            </a:br>
            <a:r>
              <a:rPr lang="ru-RU" sz="1800" dirty="0" smtClean="0"/>
              <a:t>     «Ах! батюшка, сон в руку!» </a:t>
            </a:r>
            <a:br>
              <a:rPr lang="ru-RU" sz="1800" dirty="0" smtClean="0"/>
            </a:br>
            <a:r>
              <a:rPr lang="ru-RU" sz="1800" dirty="0" smtClean="0"/>
              <a:t>     И говорит мне это вслух! </a:t>
            </a:r>
            <a:br>
              <a:rPr lang="ru-RU" sz="1800" dirty="0" smtClean="0"/>
            </a:br>
            <a:r>
              <a:rPr lang="ru-RU" sz="1800" dirty="0" smtClean="0"/>
              <a:t>Ну, виноват! Какого ж дал я крюку! </a:t>
            </a:r>
            <a:br>
              <a:rPr lang="ru-RU" sz="1800" dirty="0" smtClean="0"/>
            </a:br>
            <a:r>
              <a:rPr lang="ru-RU" sz="1800" dirty="0" smtClean="0"/>
              <a:t>Молчалин давиче в сомненье ввел меня. </a:t>
            </a:r>
            <a:br>
              <a:rPr lang="ru-RU" sz="1800" dirty="0" smtClean="0"/>
            </a:br>
            <a:r>
              <a:rPr lang="ru-RU" sz="1800" dirty="0" smtClean="0"/>
              <a:t>     Теперь... да в полмя из огня: </a:t>
            </a:r>
            <a:br>
              <a:rPr lang="ru-RU" sz="1800" dirty="0" smtClean="0"/>
            </a:br>
            <a:r>
              <a:rPr lang="ru-RU" sz="1800" dirty="0" smtClean="0"/>
              <a:t>     Тот нищий, этот франт-приятель; </a:t>
            </a:r>
            <a:br>
              <a:rPr lang="ru-RU" sz="1800" dirty="0" smtClean="0"/>
            </a:br>
            <a:r>
              <a:rPr lang="ru-RU" sz="1800" dirty="0" smtClean="0"/>
              <a:t>     Отъявлен мотом, сорванцом; </a:t>
            </a:r>
            <a:br>
              <a:rPr lang="ru-RU" sz="1800" dirty="0" smtClean="0"/>
            </a:br>
            <a:r>
              <a:rPr lang="ru-RU" sz="1800" dirty="0" smtClean="0"/>
              <a:t>     Что за комиссия, Создатель, </a:t>
            </a:r>
            <a:br>
              <a:rPr lang="ru-RU" sz="1800" dirty="0" smtClean="0"/>
            </a:br>
            <a:r>
              <a:rPr lang="ru-RU" sz="1800" dirty="0" smtClean="0"/>
              <a:t>     Быть взрослой дочери отцом! —</a:t>
            </a:r>
            <a:endParaRPr lang="cs-CZ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главный герой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 </a:t>
            </a:r>
            <a:r>
              <a:rPr lang="ru-RU" b="1" dirty="0" smtClean="0"/>
              <a:t>Павел Афанасьевич Фамусов</a:t>
            </a:r>
            <a:r>
              <a:rPr lang="ru-RU" dirty="0" smtClean="0"/>
              <a:t>, управляющий в казенном месте  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Софья Павловна</a:t>
            </a:r>
            <a:r>
              <a:rPr lang="ru-RU" dirty="0" smtClean="0"/>
              <a:t>, его дочь.   </a:t>
            </a:r>
            <a:endParaRPr lang="cs-CZ" dirty="0" smtClean="0"/>
          </a:p>
          <a:p>
            <a:pPr>
              <a:buNone/>
            </a:pPr>
            <a:r>
              <a:rPr lang="ru-RU" b="1" dirty="0" smtClean="0"/>
              <a:t>Лизанька</a:t>
            </a:r>
            <a:r>
              <a:rPr lang="ru-RU" dirty="0" smtClean="0"/>
              <a:t>, служанка. 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  </a:t>
            </a:r>
            <a:r>
              <a:rPr lang="ru-RU" b="1" dirty="0" smtClean="0"/>
              <a:t>Алексей Степанович Молчалин</a:t>
            </a:r>
            <a:r>
              <a:rPr lang="ru-RU" dirty="0" smtClean="0"/>
              <a:t>, секретарь Фамусова, живущий у него в доме.  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Александр Андреевич Чацкий</a:t>
            </a:r>
            <a:r>
              <a:rPr lang="ru-RU" dirty="0" smtClean="0"/>
              <a:t>.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краткое содержание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000" dirty="0" smtClean="0"/>
              <a:t>Чацкий</a:t>
            </a:r>
            <a:r>
              <a:rPr lang="cs-CZ" sz="2000" b="1" dirty="0" smtClean="0"/>
              <a:t> </a:t>
            </a:r>
            <a:r>
              <a:rPr lang="ru-RU" sz="2000" dirty="0" smtClean="0"/>
              <a:t>вернулся в Москву</a:t>
            </a:r>
            <a:r>
              <a:rPr lang="cs-CZ" sz="2000" dirty="0" smtClean="0"/>
              <a:t>, </a:t>
            </a:r>
            <a:r>
              <a:rPr lang="ru-RU" sz="2000" dirty="0" smtClean="0"/>
              <a:t>он любит Софии</a:t>
            </a:r>
            <a:endParaRPr lang="cs-CZ" sz="2000" dirty="0" smtClean="0"/>
          </a:p>
          <a:p>
            <a:r>
              <a:rPr lang="ru-RU" sz="2000" dirty="0" smtClean="0"/>
              <a:t>София</a:t>
            </a:r>
            <a:r>
              <a:rPr lang="cs-CZ" sz="2000" dirty="0" smtClean="0"/>
              <a:t> </a:t>
            </a:r>
            <a:r>
              <a:rPr lang="ru-RU" sz="2000" dirty="0" smtClean="0"/>
              <a:t>любит Молчалин</a:t>
            </a:r>
            <a:r>
              <a:rPr lang="cs-CZ" sz="2000" dirty="0" smtClean="0"/>
              <a:t>a, </a:t>
            </a:r>
            <a:r>
              <a:rPr lang="ru-RU" sz="2000" dirty="0" smtClean="0"/>
              <a:t>но он любит служанк</a:t>
            </a:r>
            <a:r>
              <a:rPr lang="cs-CZ" sz="2000" dirty="0" smtClean="0"/>
              <a:t>y </a:t>
            </a:r>
            <a:r>
              <a:rPr lang="ru-RU" sz="2000" dirty="0" smtClean="0"/>
              <a:t>Лизаньк</a:t>
            </a:r>
            <a:r>
              <a:rPr lang="cs-CZ" sz="2000" dirty="0" smtClean="0"/>
              <a:t>y</a:t>
            </a:r>
          </a:p>
          <a:p>
            <a:r>
              <a:rPr lang="ru-RU" sz="2000" dirty="0" smtClean="0"/>
              <a:t>София будет использовать возможность</a:t>
            </a:r>
            <a:r>
              <a:rPr lang="cs-CZ" sz="2000" dirty="0" smtClean="0"/>
              <a:t> </a:t>
            </a:r>
            <a:r>
              <a:rPr lang="ru-RU" sz="2000" dirty="0" smtClean="0"/>
              <a:t>и начинает распространять слухи</a:t>
            </a:r>
            <a:r>
              <a:rPr lang="cs-CZ" sz="2000" dirty="0" smtClean="0"/>
              <a:t> o </a:t>
            </a:r>
            <a:r>
              <a:rPr lang="ru-RU" sz="2000" dirty="0" smtClean="0"/>
              <a:t>Чацк</a:t>
            </a:r>
            <a:r>
              <a:rPr lang="cs-CZ" sz="2000" dirty="0" err="1" smtClean="0"/>
              <a:t>om</a:t>
            </a:r>
            <a:r>
              <a:rPr lang="cs-CZ" sz="2000" dirty="0" smtClean="0"/>
              <a:t>, </a:t>
            </a:r>
            <a:r>
              <a:rPr lang="ru-RU" sz="2000" dirty="0" smtClean="0"/>
              <a:t>что он сумасшедший</a:t>
            </a:r>
            <a:endParaRPr lang="cs-CZ" sz="2000" dirty="0" smtClean="0"/>
          </a:p>
          <a:p>
            <a:r>
              <a:rPr lang="ru-RU" sz="2000" dirty="0" smtClean="0"/>
              <a:t>Чацкий</a:t>
            </a:r>
            <a:r>
              <a:rPr lang="cs-CZ" sz="2000" dirty="0" smtClean="0"/>
              <a:t> </a:t>
            </a:r>
            <a:r>
              <a:rPr lang="ru-RU" sz="2000" dirty="0" smtClean="0"/>
              <a:t>слышит, что Молчалин любит</a:t>
            </a:r>
            <a:r>
              <a:rPr lang="cs-CZ" sz="2000" dirty="0" smtClean="0"/>
              <a:t> </a:t>
            </a:r>
            <a:r>
              <a:rPr lang="ru-RU" sz="2000" dirty="0" smtClean="0"/>
              <a:t>служанк</a:t>
            </a:r>
            <a:r>
              <a:rPr lang="cs-CZ" sz="2000" dirty="0" smtClean="0"/>
              <a:t>y </a:t>
            </a:r>
            <a:r>
              <a:rPr lang="ru-RU" sz="2000" dirty="0" smtClean="0"/>
              <a:t>Лизаньк</a:t>
            </a:r>
            <a:r>
              <a:rPr lang="cs-CZ" sz="2000" dirty="0" smtClean="0"/>
              <a:t>y </a:t>
            </a:r>
            <a:r>
              <a:rPr lang="ru-RU" sz="2000" dirty="0" smtClean="0"/>
              <a:t>и он признает, что он использовал Софию</a:t>
            </a:r>
            <a:r>
              <a:rPr lang="cs-CZ" sz="2000" dirty="0" smtClean="0"/>
              <a:t> </a:t>
            </a:r>
          </a:p>
          <a:p>
            <a:r>
              <a:rPr lang="ru-RU" sz="2000" dirty="0" smtClean="0"/>
              <a:t>София</a:t>
            </a:r>
            <a:r>
              <a:rPr lang="cs-CZ" sz="2000" dirty="0" smtClean="0"/>
              <a:t> </a:t>
            </a:r>
            <a:r>
              <a:rPr lang="ru-RU" sz="2000" dirty="0" smtClean="0"/>
              <a:t>слышать</a:t>
            </a:r>
            <a:r>
              <a:rPr lang="cs-CZ" sz="2000" dirty="0" smtClean="0"/>
              <a:t> </a:t>
            </a:r>
            <a:r>
              <a:rPr lang="ru-RU" sz="2000" dirty="0" smtClean="0"/>
              <a:t>это интервью</a:t>
            </a:r>
            <a:endParaRPr lang="cs-CZ" sz="2000" dirty="0" smtClean="0"/>
          </a:p>
          <a:p>
            <a:r>
              <a:rPr lang="ru-RU" sz="2000" dirty="0" smtClean="0"/>
              <a:t>Чацкий</a:t>
            </a:r>
            <a:r>
              <a:rPr lang="cs-CZ" sz="2000" dirty="0" smtClean="0"/>
              <a:t> </a:t>
            </a:r>
            <a:r>
              <a:rPr lang="ru-RU" sz="2000" dirty="0" smtClean="0"/>
              <a:t>говорит </a:t>
            </a:r>
            <a:r>
              <a:rPr lang="ru-RU" sz="2000" dirty="0"/>
              <a:t>Софии </a:t>
            </a:r>
            <a:r>
              <a:rPr lang="ru-RU" sz="2000" dirty="0" smtClean="0"/>
              <a:t>, это была ошибка , что он пришел</a:t>
            </a:r>
            <a:r>
              <a:rPr lang="cs-CZ" sz="2000" dirty="0" smtClean="0"/>
              <a:t> </a:t>
            </a:r>
            <a:r>
              <a:rPr lang="ru-RU" sz="2000" dirty="0" smtClean="0"/>
              <a:t>и он любит ее</a:t>
            </a:r>
            <a:r>
              <a:rPr lang="cs-CZ" sz="2000" dirty="0" smtClean="0"/>
              <a:t> </a:t>
            </a:r>
            <a:r>
              <a:rPr lang="ru-RU" sz="2000" dirty="0" smtClean="0"/>
              <a:t>несмотря на то, что София сказала</a:t>
            </a:r>
            <a:r>
              <a:rPr lang="cs-CZ" sz="2000" dirty="0" smtClean="0"/>
              <a:t> </a:t>
            </a:r>
            <a:r>
              <a:rPr lang="ru-RU" sz="2000" dirty="0" smtClean="0"/>
              <a:t>он  сумасшедший</a:t>
            </a:r>
            <a:endParaRPr lang="cs-CZ" sz="2000" dirty="0" smtClean="0"/>
          </a:p>
          <a:p>
            <a:r>
              <a:rPr lang="ru-RU" sz="2000" dirty="0" smtClean="0"/>
              <a:t>Чацкий</a:t>
            </a:r>
            <a:r>
              <a:rPr lang="cs-CZ" sz="2000" dirty="0" smtClean="0"/>
              <a:t> </a:t>
            </a:r>
            <a:r>
              <a:rPr lang="az-Cyrl-AZ" sz="2000" dirty="0" smtClean="0"/>
              <a:t>уеха</a:t>
            </a:r>
            <a:r>
              <a:rPr lang="ru-RU" sz="2000" dirty="0"/>
              <a:t>л</a:t>
            </a:r>
            <a:r>
              <a:rPr lang="az-Cyrl-AZ" sz="2000" dirty="0"/>
              <a:t> </a:t>
            </a:r>
            <a:r>
              <a:rPr lang="ru-RU" sz="2000" dirty="0" smtClean="0"/>
              <a:t> </a:t>
            </a:r>
            <a:r>
              <a:rPr lang="az-Cyrl-AZ" sz="2000" dirty="0"/>
              <a:t>из </a:t>
            </a:r>
            <a:r>
              <a:rPr lang="ru-RU" sz="2000" dirty="0" smtClean="0"/>
              <a:t>Москвы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https://www.youtube.com/watch?v=Jqzud5EGkno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 книги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http://perova.jimdo.com/%D0%BC%D0%B0%D1%82%D0%B5%D1%80%D0%B8%D0%B0%D0%BB%D1%8B-%D0%BA-%D1%83%D1%80%D0%BE%D0%BA%D0%B0%D0%BC/%D0%B3%D1%80%D0%B8%D0%B1%D0%BE%D0%B5%D0%B4%D0%BE%D0%B2-%D0%B0-%D1%81/</a:t>
            </a:r>
            <a:endParaRPr lang="cs-CZ" dirty="0" smtClean="0"/>
          </a:p>
          <a:p>
            <a:r>
              <a:rPr lang="ru-RU" dirty="0"/>
              <a:t>Почему Молчалин не любит </a:t>
            </a:r>
            <a:r>
              <a:rPr lang="ru-RU" dirty="0" smtClean="0"/>
              <a:t>Софью</a:t>
            </a:r>
            <a:r>
              <a:rPr lang="cs-CZ" dirty="0"/>
              <a:t> 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457</TotalTime>
  <Words>175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ГОРЕ ОТ УМА </vt:lpstr>
      <vt:lpstr>     Александр Сергеевич Грибоедов</vt:lpstr>
      <vt:lpstr>   ГОРЕ ОТ УМА</vt:lpstr>
      <vt:lpstr>мотив автора</vt:lpstr>
      <vt:lpstr>Snímek 5</vt:lpstr>
      <vt:lpstr>главный герой</vt:lpstr>
      <vt:lpstr>краткое содержание</vt:lpstr>
      <vt:lpstr>бал</vt:lpstr>
      <vt:lpstr>конец книги</vt:lpstr>
      <vt:lpstr>интересный факт</vt:lpstr>
      <vt:lpstr>источник информации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ГОРЕ ОТ УМА </dc:title>
  <dc:creator>Dani</dc:creator>
  <cp:lastModifiedBy>Dani</cp:lastModifiedBy>
  <cp:revision>26</cp:revision>
  <dcterms:created xsi:type="dcterms:W3CDTF">2006-08-16T00:00:00Z</dcterms:created>
  <dcterms:modified xsi:type="dcterms:W3CDTF">2014-12-19T17:01:53Z</dcterms:modified>
</cp:coreProperties>
</file>