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4" r:id="rId5"/>
    <p:sldId id="275" r:id="rId6"/>
    <p:sldId id="259" r:id="rId7"/>
    <p:sldId id="279" r:id="rId8"/>
    <p:sldId id="260" r:id="rId9"/>
    <p:sldId id="261" r:id="rId10"/>
    <p:sldId id="266" r:id="rId11"/>
    <p:sldId id="262" r:id="rId12"/>
    <p:sldId id="263" r:id="rId13"/>
    <p:sldId id="264" r:id="rId14"/>
    <p:sldId id="281" r:id="rId15"/>
    <p:sldId id="265" r:id="rId16"/>
    <p:sldId id="267" r:id="rId17"/>
    <p:sldId id="268" r:id="rId18"/>
    <p:sldId id="269" r:id="rId19"/>
    <p:sldId id="280" r:id="rId20"/>
    <p:sldId id="277" r:id="rId21"/>
    <p:sldId id="278" r:id="rId22"/>
    <p:sldId id="270" r:id="rId23"/>
    <p:sldId id="283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7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25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88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70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58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0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8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76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2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50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76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7DD1D8A-756A-4315-BCD4-7FC2E7EB1085}" type="datetimeFigureOut">
              <a:rPr lang="cs-CZ" smtClean="0"/>
              <a:t>10.11.2014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2C6080F-7599-4492-BCD4-A715913D766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_xJfms_n1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KUYFigXZk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ishi-stihi.ru/ya-vas-lyubil-lyubov-eshhyo-byt-mozhet-pushkin.html" TargetMode="External"/><Relationship Id="rId2" Type="http://schemas.openxmlformats.org/officeDocument/2006/relationships/hyperlink" Target="http://pishi-stihi.ru/ya-pamyatnik-vozdvig-sebe-nerukotvornyj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ishi-stihi.ru/k-chaadaevu-pushkin.html" TargetMode="External"/><Relationship Id="rId4" Type="http://schemas.openxmlformats.org/officeDocument/2006/relationships/hyperlink" Target="http://a4format.ru/pdf_files_bio2/4b1b7f1c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gXy9pt7MU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z-Cyrl-AZ" dirty="0" smtClean="0"/>
              <a:t>Алехандр Сергеевич Пушкин</a:t>
            </a:r>
            <a:r>
              <a:rPr lang="cs-CZ" dirty="0" smtClean="0"/>
              <a:t> - </a:t>
            </a:r>
            <a:r>
              <a:rPr lang="az-Cyrl-AZ" dirty="0"/>
              <a:t>Поэзия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Eva </a:t>
            </a:r>
            <a:r>
              <a:rPr lang="cs-CZ" dirty="0" err="1" smtClean="0"/>
              <a:t>Girardová</a:t>
            </a:r>
            <a:r>
              <a:rPr lang="cs-CZ" dirty="0" smtClean="0"/>
              <a:t> 425450</a:t>
            </a:r>
          </a:p>
          <a:p>
            <a:pPr algn="r"/>
            <a:r>
              <a:rPr lang="cs-CZ" dirty="0" smtClean="0"/>
              <a:t>Michaela Čevelová 426241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78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</a:t>
            </a:r>
            <a:r>
              <a:rPr lang="cs-CZ" dirty="0"/>
              <a:t>/ </a:t>
            </a:r>
            <a:r>
              <a:rPr lang="ru-RU" dirty="0"/>
              <a:t>па</a:t>
            </a:r>
            <a:r>
              <a:rPr lang="cs-CZ" dirty="0"/>
              <a:t> / </a:t>
            </a:r>
            <a:r>
              <a:rPr lang="ru-RU" dirty="0"/>
              <a:t>мят</a:t>
            </a:r>
            <a:r>
              <a:rPr lang="cs-CZ" dirty="0"/>
              <a:t> / </a:t>
            </a:r>
            <a:r>
              <a:rPr lang="ru-RU" dirty="0"/>
              <a:t>ник </a:t>
            </a:r>
            <a:r>
              <a:rPr lang="cs-CZ" dirty="0"/>
              <a:t>  </a:t>
            </a:r>
            <a:r>
              <a:rPr lang="ru-RU" dirty="0"/>
              <a:t>се</a:t>
            </a:r>
            <a:r>
              <a:rPr lang="cs-CZ" dirty="0"/>
              <a:t> / </a:t>
            </a:r>
            <a:r>
              <a:rPr lang="ru-RU" dirty="0"/>
              <a:t>бе </a:t>
            </a:r>
            <a:r>
              <a:rPr lang="cs-CZ" dirty="0"/>
              <a:t>  </a:t>
            </a:r>
            <a:r>
              <a:rPr lang="ru-RU" dirty="0"/>
              <a:t>возд</a:t>
            </a:r>
            <a:r>
              <a:rPr lang="cs-CZ" dirty="0"/>
              <a:t> / </a:t>
            </a:r>
            <a:r>
              <a:rPr lang="ru-RU" dirty="0"/>
              <a:t>виг не</a:t>
            </a:r>
            <a:r>
              <a:rPr lang="cs-CZ" dirty="0"/>
              <a:t> / </a:t>
            </a:r>
            <a:r>
              <a:rPr lang="ru-RU" dirty="0"/>
              <a:t>ру</a:t>
            </a:r>
            <a:r>
              <a:rPr lang="cs-CZ" dirty="0"/>
              <a:t> / </a:t>
            </a:r>
            <a:r>
              <a:rPr lang="ru-RU" dirty="0"/>
              <a:t>ко</a:t>
            </a:r>
            <a:r>
              <a:rPr lang="cs-CZ" dirty="0"/>
              <a:t> / </a:t>
            </a:r>
            <a:r>
              <a:rPr lang="ru-RU" dirty="0"/>
              <a:t>твор</a:t>
            </a:r>
            <a:r>
              <a:rPr lang="cs-CZ" dirty="0"/>
              <a:t> / </a:t>
            </a:r>
            <a:r>
              <a:rPr lang="ru-RU" dirty="0"/>
              <a:t>ный,</a:t>
            </a:r>
            <a:r>
              <a:rPr lang="cs-CZ" dirty="0"/>
              <a:t>  </a:t>
            </a:r>
          </a:p>
          <a:p>
            <a:r>
              <a:rPr lang="ru-RU" dirty="0"/>
              <a:t>К не</a:t>
            </a:r>
            <a:r>
              <a:rPr lang="cs-CZ" dirty="0"/>
              <a:t> / </a:t>
            </a:r>
            <a:r>
              <a:rPr lang="ru-RU" dirty="0"/>
              <a:t>му не за</a:t>
            </a:r>
            <a:r>
              <a:rPr lang="cs-CZ" dirty="0"/>
              <a:t> / </a:t>
            </a:r>
            <a:r>
              <a:rPr lang="ru-RU" dirty="0"/>
              <a:t>рас</a:t>
            </a:r>
            <a:r>
              <a:rPr lang="cs-CZ" dirty="0"/>
              <a:t> / </a:t>
            </a:r>
            <a:r>
              <a:rPr lang="ru-RU" dirty="0"/>
              <a:t>тет на</a:t>
            </a:r>
            <a:r>
              <a:rPr lang="cs-CZ" dirty="0"/>
              <a:t> / </a:t>
            </a:r>
            <a:r>
              <a:rPr lang="ru-RU" dirty="0"/>
              <a:t>род</a:t>
            </a:r>
            <a:r>
              <a:rPr lang="cs-CZ" dirty="0"/>
              <a:t> / </a:t>
            </a:r>
            <a:r>
              <a:rPr lang="ru-RU" dirty="0"/>
              <a:t>ная тро</a:t>
            </a:r>
            <a:r>
              <a:rPr lang="cs-CZ" dirty="0"/>
              <a:t> / </a:t>
            </a:r>
            <a:r>
              <a:rPr lang="ru-RU" dirty="0"/>
              <a:t>па,</a:t>
            </a:r>
            <a:endParaRPr lang="cs-CZ" dirty="0"/>
          </a:p>
          <a:p>
            <a:r>
              <a:rPr lang="ru-RU" dirty="0"/>
              <a:t>Воз</a:t>
            </a:r>
            <a:r>
              <a:rPr lang="cs-CZ" dirty="0"/>
              <a:t> / </a:t>
            </a:r>
            <a:r>
              <a:rPr lang="ru-RU" dirty="0"/>
              <a:t>нес</a:t>
            </a:r>
            <a:r>
              <a:rPr lang="cs-CZ" dirty="0"/>
              <a:t> / </a:t>
            </a:r>
            <a:r>
              <a:rPr lang="ru-RU" dirty="0"/>
              <a:t>ся вы</a:t>
            </a:r>
            <a:r>
              <a:rPr lang="cs-CZ" dirty="0"/>
              <a:t> / </a:t>
            </a:r>
            <a:r>
              <a:rPr lang="ru-RU" dirty="0"/>
              <a:t>ше он гла</a:t>
            </a:r>
            <a:r>
              <a:rPr lang="cs-CZ" dirty="0"/>
              <a:t> / </a:t>
            </a:r>
            <a:r>
              <a:rPr lang="ru-RU" dirty="0"/>
              <a:t>во</a:t>
            </a:r>
            <a:r>
              <a:rPr lang="cs-CZ" dirty="0"/>
              <a:t> / </a:t>
            </a:r>
            <a:r>
              <a:rPr lang="ru-RU" dirty="0"/>
              <a:t>ю не</a:t>
            </a:r>
            <a:r>
              <a:rPr lang="cs-CZ" dirty="0"/>
              <a:t> / </a:t>
            </a:r>
            <a:r>
              <a:rPr lang="ru-RU" dirty="0"/>
              <a:t>по</a:t>
            </a:r>
            <a:r>
              <a:rPr lang="cs-CZ" dirty="0"/>
              <a:t>/ </a:t>
            </a:r>
            <a:r>
              <a:rPr lang="ru-RU" dirty="0"/>
              <a:t>кор</a:t>
            </a:r>
            <a:r>
              <a:rPr lang="cs-CZ" dirty="0"/>
              <a:t> / </a:t>
            </a:r>
            <a:r>
              <a:rPr lang="ru-RU" dirty="0"/>
              <a:t>ной</a:t>
            </a:r>
            <a:endParaRPr lang="cs-CZ" dirty="0"/>
          </a:p>
          <a:p>
            <a:r>
              <a:rPr lang="ru-RU" dirty="0"/>
              <a:t>А</a:t>
            </a:r>
            <a:r>
              <a:rPr lang="cs-CZ" dirty="0"/>
              <a:t> / </a:t>
            </a:r>
            <a:r>
              <a:rPr lang="ru-RU" dirty="0"/>
              <a:t>лек</a:t>
            </a:r>
            <a:r>
              <a:rPr lang="cs-CZ" dirty="0"/>
              <a:t> / </a:t>
            </a:r>
            <a:r>
              <a:rPr lang="ru-RU" dirty="0"/>
              <a:t>санд</a:t>
            </a:r>
            <a:r>
              <a:rPr lang="cs-CZ" dirty="0"/>
              <a:t> / </a:t>
            </a:r>
            <a:r>
              <a:rPr lang="ru-RU" dirty="0"/>
              <a:t>рийс</a:t>
            </a:r>
            <a:r>
              <a:rPr lang="cs-CZ" dirty="0"/>
              <a:t> / </a:t>
            </a:r>
            <a:r>
              <a:rPr lang="ru-RU" dirty="0"/>
              <a:t>ко</a:t>
            </a:r>
            <a:r>
              <a:rPr lang="cs-CZ" dirty="0"/>
              <a:t> / </a:t>
            </a:r>
            <a:r>
              <a:rPr lang="ru-RU" dirty="0"/>
              <a:t>го стол</a:t>
            </a:r>
            <a:r>
              <a:rPr lang="cs-CZ" dirty="0"/>
              <a:t> / </a:t>
            </a:r>
            <a:r>
              <a:rPr lang="ru-RU" dirty="0"/>
              <a:t>па.</a:t>
            </a:r>
            <a:endParaRPr lang="cs-CZ" dirty="0"/>
          </a:p>
          <a:p>
            <a:r>
              <a:rPr lang="cs-CZ" dirty="0"/>
              <a:t>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</a:t>
            </a:r>
          </a:p>
          <a:p>
            <a:r>
              <a:rPr lang="cs-CZ" dirty="0"/>
              <a:t>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</a:t>
            </a:r>
          </a:p>
          <a:p>
            <a:r>
              <a:rPr lang="cs-CZ" dirty="0"/>
              <a:t>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</a:t>
            </a:r>
          </a:p>
          <a:p>
            <a:r>
              <a:rPr lang="cs-CZ" dirty="0"/>
              <a:t>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 X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‘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3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Я вас любил: любовь ещё, быть может,</a:t>
            </a:r>
            <a:br>
              <a:rPr lang="ru-RU" sz="2800" dirty="0"/>
            </a:br>
            <a:r>
              <a:rPr lang="ru-RU" sz="2800" dirty="0"/>
              <a:t>В душе моей угасла не совсем;</a:t>
            </a:r>
            <a:br>
              <a:rPr lang="ru-RU" sz="2800" dirty="0"/>
            </a:br>
            <a:r>
              <a:rPr lang="ru-RU" sz="2800" dirty="0"/>
              <a:t>Но пусть она вас больше не тревожит;</a:t>
            </a:r>
            <a:br>
              <a:rPr lang="ru-RU" sz="2800" dirty="0"/>
            </a:br>
            <a:r>
              <a:rPr lang="ru-RU" sz="2800" dirty="0"/>
              <a:t>Я не хочу печалить вас ничем.</a:t>
            </a:r>
            <a:br>
              <a:rPr lang="ru-RU" sz="2800" dirty="0"/>
            </a:br>
            <a:r>
              <a:rPr lang="ru-RU" sz="2800" dirty="0"/>
              <a:t>Я вас любил безмолвно, безнадежно,</a:t>
            </a:r>
            <a:br>
              <a:rPr lang="ru-RU" sz="2800" dirty="0"/>
            </a:br>
            <a:r>
              <a:rPr lang="ru-RU" sz="2800" dirty="0"/>
              <a:t>То робостью, то ревностью томим;</a:t>
            </a:r>
            <a:br>
              <a:rPr lang="ru-RU" sz="2800" dirty="0"/>
            </a:br>
            <a:r>
              <a:rPr lang="ru-RU" sz="2800" dirty="0"/>
              <a:t>Я вас любил так искренно, так нежно,</a:t>
            </a:r>
            <a:br>
              <a:rPr lang="ru-RU" sz="2800" dirty="0"/>
            </a:br>
            <a:r>
              <a:rPr lang="ru-RU" sz="2800" dirty="0"/>
              <a:t>Как </a:t>
            </a:r>
            <a:r>
              <a:rPr lang="ru-RU" sz="2800" dirty="0" smtClean="0"/>
              <a:t>дай </a:t>
            </a:r>
            <a:r>
              <a:rPr lang="ru-RU" sz="2800" dirty="0"/>
              <a:t>вам Бог любимой быть другим</a:t>
            </a:r>
            <a:r>
              <a:rPr lang="ru-RU" sz="2800" dirty="0" smtClean="0"/>
              <a:t>.</a:t>
            </a:r>
            <a:endParaRPr lang="cs-CZ" sz="2800" dirty="0" smtClean="0"/>
          </a:p>
          <a:p>
            <a:r>
              <a:rPr lang="cs-CZ" sz="2800" dirty="0" smtClean="0">
                <a:hlinkClick r:id="rId2"/>
              </a:rPr>
              <a:t>https://www.youtube.com/watch?v=z_xJfms_n14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957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Я вас любил: любовь ещё, быть </a:t>
            </a:r>
            <a:r>
              <a:rPr lang="ru-RU" sz="2800" dirty="0">
                <a:solidFill>
                  <a:srgbClr val="FF0000"/>
                </a:solidFill>
              </a:rPr>
              <a:t>может</a:t>
            </a:r>
            <a:r>
              <a:rPr lang="ru-RU" sz="2800" dirty="0"/>
              <a:t>,</a:t>
            </a:r>
            <a:br>
              <a:rPr lang="ru-RU" sz="2800" dirty="0"/>
            </a:br>
            <a:r>
              <a:rPr lang="ru-RU" sz="2800" dirty="0"/>
              <a:t>В душе моей угасла не </a:t>
            </a:r>
            <a:r>
              <a:rPr lang="ru-RU" sz="2800" dirty="0">
                <a:solidFill>
                  <a:srgbClr val="00B0F0"/>
                </a:solidFill>
              </a:rPr>
              <a:t>совсем</a:t>
            </a:r>
            <a:r>
              <a:rPr lang="ru-RU" sz="2800" dirty="0"/>
              <a:t>;</a:t>
            </a:r>
            <a:br>
              <a:rPr lang="ru-RU" sz="2800" dirty="0"/>
            </a:br>
            <a:r>
              <a:rPr lang="ru-RU" sz="2800" dirty="0"/>
              <a:t>Но пусть она вас больше не </a:t>
            </a:r>
            <a:r>
              <a:rPr lang="ru-RU" sz="2800" dirty="0">
                <a:solidFill>
                  <a:srgbClr val="FF0000"/>
                </a:solidFill>
              </a:rPr>
              <a:t>тревожит</a:t>
            </a:r>
            <a:r>
              <a:rPr lang="ru-RU" sz="2800" dirty="0"/>
              <a:t>;</a:t>
            </a:r>
            <a:br>
              <a:rPr lang="ru-RU" sz="2800" dirty="0"/>
            </a:br>
            <a:r>
              <a:rPr lang="ru-RU" sz="2800" dirty="0"/>
              <a:t>Я не хочу печалить вас </a:t>
            </a:r>
            <a:r>
              <a:rPr lang="ru-RU" sz="2800" dirty="0">
                <a:solidFill>
                  <a:srgbClr val="00B0F0"/>
                </a:solidFill>
              </a:rPr>
              <a:t>ничем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Я вас любил безмолвно, </a:t>
            </a:r>
            <a:r>
              <a:rPr lang="ru-RU" sz="2800" dirty="0">
                <a:solidFill>
                  <a:srgbClr val="00B050"/>
                </a:solidFill>
              </a:rPr>
              <a:t>безнадежно</a:t>
            </a:r>
            <a:r>
              <a:rPr lang="ru-RU" sz="2800" dirty="0"/>
              <a:t>,</a:t>
            </a:r>
            <a:br>
              <a:rPr lang="ru-RU" sz="2800" dirty="0"/>
            </a:br>
            <a:r>
              <a:rPr lang="ru-RU" sz="2800" dirty="0"/>
              <a:t>То робостью, то ревностью 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томим</a:t>
            </a:r>
            <a:r>
              <a:rPr lang="ru-RU" sz="2800" dirty="0"/>
              <a:t>;</a:t>
            </a:r>
            <a:br>
              <a:rPr lang="ru-RU" sz="2800" dirty="0"/>
            </a:br>
            <a:r>
              <a:rPr lang="ru-RU" sz="2800" dirty="0"/>
              <a:t>Я вас любил так искренно, </a:t>
            </a:r>
            <a:r>
              <a:rPr lang="ru-RU" sz="2800" dirty="0">
                <a:solidFill>
                  <a:srgbClr val="00B050"/>
                </a:solidFill>
              </a:rPr>
              <a:t>так нежно</a:t>
            </a:r>
            <a:r>
              <a:rPr lang="ru-RU" sz="2800" dirty="0"/>
              <a:t>,</a:t>
            </a:r>
            <a:br>
              <a:rPr lang="ru-RU" sz="2800" dirty="0"/>
            </a:br>
            <a:r>
              <a:rPr lang="ru-RU" sz="2800" dirty="0"/>
              <a:t>Как дай вам Бог любимой быть 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другим</a:t>
            </a:r>
            <a:r>
              <a:rPr lang="ru-RU" sz="2800" dirty="0"/>
              <a:t>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5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Я вас любил: любовь ещё, быть может,</a:t>
            </a:r>
            <a:br>
              <a:rPr lang="ru-RU" sz="2400" dirty="0"/>
            </a:br>
            <a:r>
              <a:rPr lang="ru-RU" sz="2400" dirty="0"/>
              <a:t>В душе моей угасла не совсем;</a:t>
            </a:r>
            <a:br>
              <a:rPr lang="ru-RU" sz="2400" dirty="0"/>
            </a:br>
            <a:r>
              <a:rPr lang="ru-RU" sz="2400" dirty="0"/>
              <a:t>Но пусть она вас больше не тревожит;</a:t>
            </a:r>
            <a:br>
              <a:rPr lang="ru-RU" sz="2400" dirty="0"/>
            </a:br>
            <a:r>
              <a:rPr lang="ru-RU" sz="2400" dirty="0"/>
              <a:t>Я не хочу печалить вас ничем.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8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Я</a:t>
            </a:r>
            <a:r>
              <a:rPr lang="cs-CZ" sz="2400" dirty="0"/>
              <a:t> /</a:t>
            </a:r>
            <a:r>
              <a:rPr lang="ru-RU" sz="2400" dirty="0"/>
              <a:t> вас лю</a:t>
            </a:r>
            <a:r>
              <a:rPr lang="cs-CZ" sz="2400" dirty="0"/>
              <a:t>/</a:t>
            </a:r>
            <a:r>
              <a:rPr lang="ru-RU" sz="2400" dirty="0"/>
              <a:t>бил: лю</a:t>
            </a:r>
            <a:r>
              <a:rPr lang="cs-CZ" sz="2400" dirty="0"/>
              <a:t>/</a:t>
            </a:r>
            <a:r>
              <a:rPr lang="ru-RU" sz="2400" dirty="0"/>
              <a:t>бовь е</a:t>
            </a:r>
            <a:r>
              <a:rPr lang="cs-CZ" sz="2400" dirty="0"/>
              <a:t>/</a:t>
            </a:r>
            <a:r>
              <a:rPr lang="ru-RU" sz="2400" dirty="0"/>
              <a:t>щё, быть мо</a:t>
            </a:r>
            <a:r>
              <a:rPr lang="cs-CZ" sz="2400" dirty="0"/>
              <a:t>/</a:t>
            </a:r>
            <a:r>
              <a:rPr lang="ru-RU" sz="2400" dirty="0"/>
              <a:t>жет,</a:t>
            </a:r>
            <a:br>
              <a:rPr lang="ru-RU" sz="2400" dirty="0"/>
            </a:br>
            <a:r>
              <a:rPr lang="ru-RU" sz="2400" dirty="0"/>
              <a:t>В ду</a:t>
            </a:r>
            <a:r>
              <a:rPr lang="cs-CZ" sz="2400" dirty="0"/>
              <a:t>/</a:t>
            </a:r>
            <a:r>
              <a:rPr lang="ru-RU" sz="2400" dirty="0"/>
              <a:t>ше мо</a:t>
            </a:r>
            <a:r>
              <a:rPr lang="cs-CZ" sz="2400" dirty="0"/>
              <a:t>/</a:t>
            </a:r>
            <a:r>
              <a:rPr lang="ru-RU" sz="2400" dirty="0"/>
              <a:t>ей у</a:t>
            </a:r>
            <a:r>
              <a:rPr lang="cs-CZ" sz="2400" dirty="0"/>
              <a:t>/</a:t>
            </a:r>
            <a:r>
              <a:rPr lang="ru-RU" sz="2400" dirty="0"/>
              <a:t>гас</a:t>
            </a:r>
            <a:r>
              <a:rPr lang="cs-CZ" sz="2400" dirty="0"/>
              <a:t>/</a:t>
            </a:r>
            <a:r>
              <a:rPr lang="ru-RU" sz="2400" dirty="0"/>
              <a:t>ла не</a:t>
            </a:r>
            <a:r>
              <a:rPr lang="cs-CZ" sz="2400" dirty="0"/>
              <a:t> </a:t>
            </a:r>
            <a:r>
              <a:rPr lang="ru-RU" sz="2400" dirty="0" smtClean="0"/>
              <a:t> </a:t>
            </a:r>
            <a:r>
              <a:rPr lang="ru-RU" sz="2400" dirty="0"/>
              <a:t>сов</a:t>
            </a:r>
            <a:r>
              <a:rPr lang="cs-CZ" sz="2400" dirty="0"/>
              <a:t>/</a:t>
            </a:r>
            <a:r>
              <a:rPr lang="ru-RU" sz="2400" dirty="0"/>
              <a:t>сем;</a:t>
            </a:r>
            <a:br>
              <a:rPr lang="ru-RU" sz="2400" dirty="0"/>
            </a:br>
            <a:r>
              <a:rPr lang="ru-RU" sz="2400" dirty="0"/>
              <a:t>Но</a:t>
            </a:r>
            <a:r>
              <a:rPr lang="cs-CZ" sz="2400" dirty="0"/>
              <a:t> /</a:t>
            </a:r>
            <a:r>
              <a:rPr lang="ru-RU" sz="2400" dirty="0"/>
              <a:t> пусть о</a:t>
            </a:r>
            <a:r>
              <a:rPr lang="cs-CZ" sz="2400" dirty="0"/>
              <a:t>/</a:t>
            </a:r>
            <a:r>
              <a:rPr lang="ru-RU" sz="2400" dirty="0"/>
              <a:t>на вас боль</a:t>
            </a:r>
            <a:r>
              <a:rPr lang="cs-CZ" sz="2400" dirty="0"/>
              <a:t>/</a:t>
            </a:r>
            <a:r>
              <a:rPr lang="ru-RU" sz="2400" dirty="0"/>
              <a:t>ше не тре</a:t>
            </a:r>
            <a:r>
              <a:rPr lang="cs-CZ" sz="2400" dirty="0"/>
              <a:t>/</a:t>
            </a:r>
            <a:r>
              <a:rPr lang="ru-RU" sz="2400" dirty="0"/>
              <a:t>во</a:t>
            </a:r>
            <a:r>
              <a:rPr lang="cs-CZ" sz="2400" dirty="0"/>
              <a:t>/</a:t>
            </a:r>
            <a:r>
              <a:rPr lang="ru-RU" sz="2400" dirty="0"/>
              <a:t>жит;</a:t>
            </a:r>
            <a:br>
              <a:rPr lang="ru-RU" sz="2400" dirty="0"/>
            </a:br>
            <a:r>
              <a:rPr lang="ru-RU" sz="2400" dirty="0"/>
              <a:t>Я</a:t>
            </a:r>
            <a:r>
              <a:rPr lang="cs-CZ" sz="2400" dirty="0"/>
              <a:t>/</a:t>
            </a:r>
            <a:r>
              <a:rPr lang="ru-RU" sz="2400" dirty="0"/>
              <a:t> не</a:t>
            </a:r>
            <a:r>
              <a:rPr lang="cs-CZ" sz="2400" dirty="0"/>
              <a:t>/</a:t>
            </a:r>
            <a:r>
              <a:rPr lang="ru-RU" sz="2400" dirty="0"/>
              <a:t> хо</a:t>
            </a:r>
            <a:r>
              <a:rPr lang="cs-CZ" sz="2400" dirty="0"/>
              <a:t>/</a:t>
            </a:r>
            <a:r>
              <a:rPr lang="ru-RU" sz="2400" dirty="0"/>
              <a:t>чу пе</a:t>
            </a:r>
            <a:r>
              <a:rPr lang="cs-CZ" sz="2400" dirty="0"/>
              <a:t>/</a:t>
            </a:r>
            <a:r>
              <a:rPr lang="ru-RU" sz="2400" dirty="0"/>
              <a:t>ча</a:t>
            </a:r>
            <a:r>
              <a:rPr lang="cs-CZ" sz="2400" dirty="0"/>
              <a:t>/</a:t>
            </a:r>
            <a:r>
              <a:rPr lang="ru-RU" sz="2400" dirty="0"/>
              <a:t>лить вас ни</a:t>
            </a:r>
            <a:r>
              <a:rPr lang="cs-CZ" sz="2400" dirty="0"/>
              <a:t>/</a:t>
            </a:r>
            <a:r>
              <a:rPr lang="ru-RU" sz="2400" dirty="0"/>
              <a:t>чем.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333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Я</a:t>
            </a:r>
            <a:r>
              <a:rPr lang="cs-CZ" sz="2400" dirty="0" smtClean="0"/>
              <a:t> /</a:t>
            </a:r>
            <a:r>
              <a:rPr lang="ru-RU" sz="2400" dirty="0" smtClean="0"/>
              <a:t> </a:t>
            </a:r>
            <a:r>
              <a:rPr lang="ru-RU" sz="2400" dirty="0"/>
              <a:t>вас </a:t>
            </a:r>
            <a:r>
              <a:rPr lang="ru-RU" sz="2400" dirty="0" smtClean="0"/>
              <a:t>лю</a:t>
            </a:r>
            <a:r>
              <a:rPr lang="cs-CZ" sz="2400" dirty="0" smtClean="0"/>
              <a:t>/</a:t>
            </a:r>
            <a:r>
              <a:rPr lang="ru-RU" sz="2400" dirty="0" smtClean="0"/>
              <a:t>бил</a:t>
            </a:r>
            <a:r>
              <a:rPr lang="ru-RU" sz="2400" dirty="0"/>
              <a:t>: </a:t>
            </a:r>
            <a:r>
              <a:rPr lang="ru-RU" sz="2400" dirty="0" smtClean="0"/>
              <a:t>лю</a:t>
            </a:r>
            <a:r>
              <a:rPr lang="cs-CZ" sz="2400" dirty="0" smtClean="0"/>
              <a:t>/</a:t>
            </a:r>
            <a:r>
              <a:rPr lang="ru-RU" sz="2400" dirty="0" smtClean="0"/>
              <a:t>бовь е</a:t>
            </a:r>
            <a:r>
              <a:rPr lang="cs-CZ" sz="2400" dirty="0" smtClean="0"/>
              <a:t>/</a:t>
            </a:r>
            <a:r>
              <a:rPr lang="ru-RU" sz="2400" dirty="0" smtClean="0"/>
              <a:t>щё</a:t>
            </a:r>
            <a:r>
              <a:rPr lang="ru-RU" sz="2400" dirty="0"/>
              <a:t>, быть </a:t>
            </a:r>
            <a:r>
              <a:rPr lang="ru-RU" sz="2400" dirty="0" smtClean="0"/>
              <a:t>мо</a:t>
            </a:r>
            <a:r>
              <a:rPr lang="cs-CZ" sz="2400" dirty="0" smtClean="0"/>
              <a:t>/</a:t>
            </a:r>
            <a:r>
              <a:rPr lang="ru-RU" sz="2400" dirty="0" smtClean="0"/>
              <a:t>жет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/>
              <a:t>В </a:t>
            </a:r>
            <a:r>
              <a:rPr lang="ru-RU" sz="2400" dirty="0" smtClean="0"/>
              <a:t>ду</a:t>
            </a:r>
            <a:r>
              <a:rPr lang="cs-CZ" sz="2400" dirty="0" smtClean="0"/>
              <a:t>/</a:t>
            </a:r>
            <a:r>
              <a:rPr lang="ru-RU" sz="2400" dirty="0" smtClean="0"/>
              <a:t>ше мо</a:t>
            </a:r>
            <a:r>
              <a:rPr lang="cs-CZ" sz="2400" dirty="0" smtClean="0"/>
              <a:t>/</a:t>
            </a:r>
            <a:r>
              <a:rPr lang="ru-RU" sz="2400" dirty="0" smtClean="0"/>
              <a:t>ей у</a:t>
            </a:r>
            <a:r>
              <a:rPr lang="cs-CZ" sz="2400" dirty="0" smtClean="0"/>
              <a:t>/</a:t>
            </a:r>
            <a:r>
              <a:rPr lang="ru-RU" sz="2400" dirty="0" smtClean="0"/>
              <a:t>гас</a:t>
            </a:r>
            <a:r>
              <a:rPr lang="cs-CZ" sz="2400" dirty="0" smtClean="0"/>
              <a:t>/</a:t>
            </a:r>
            <a:r>
              <a:rPr lang="ru-RU" sz="2400" dirty="0" smtClean="0"/>
              <a:t>ла не</a:t>
            </a:r>
            <a:r>
              <a:rPr lang="cs-CZ" sz="2400" dirty="0" smtClean="0"/>
              <a:t> </a:t>
            </a:r>
            <a:r>
              <a:rPr lang="ru-RU" sz="2400" dirty="0" smtClean="0"/>
              <a:t>сов</a:t>
            </a:r>
            <a:r>
              <a:rPr lang="cs-CZ" sz="2400" dirty="0" smtClean="0"/>
              <a:t>/</a:t>
            </a:r>
            <a:r>
              <a:rPr lang="ru-RU" sz="2400" dirty="0" smtClean="0"/>
              <a:t>сем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smtClean="0"/>
              <a:t>Но</a:t>
            </a:r>
            <a:r>
              <a:rPr lang="cs-CZ" sz="2400" dirty="0" smtClean="0"/>
              <a:t> /</a:t>
            </a:r>
            <a:r>
              <a:rPr lang="ru-RU" sz="2400" dirty="0" smtClean="0"/>
              <a:t> </a:t>
            </a:r>
            <a:r>
              <a:rPr lang="ru-RU" sz="2400" dirty="0"/>
              <a:t>пусть </a:t>
            </a:r>
            <a:r>
              <a:rPr lang="ru-RU" sz="2400" dirty="0" smtClean="0"/>
              <a:t>о</a:t>
            </a:r>
            <a:r>
              <a:rPr lang="cs-CZ" sz="2400" dirty="0" smtClean="0"/>
              <a:t>/</a:t>
            </a:r>
            <a:r>
              <a:rPr lang="ru-RU" sz="2400" dirty="0" smtClean="0"/>
              <a:t>на </a:t>
            </a:r>
            <a:r>
              <a:rPr lang="ru-RU" sz="2400" dirty="0"/>
              <a:t>вас </a:t>
            </a:r>
            <a:r>
              <a:rPr lang="ru-RU" sz="2400" dirty="0" smtClean="0"/>
              <a:t>боль</a:t>
            </a:r>
            <a:r>
              <a:rPr lang="cs-CZ" sz="2400" dirty="0" smtClean="0"/>
              <a:t>/</a:t>
            </a:r>
            <a:r>
              <a:rPr lang="ru-RU" sz="2400" dirty="0" smtClean="0"/>
              <a:t>ше </a:t>
            </a:r>
            <a:r>
              <a:rPr lang="ru-RU" sz="2400" dirty="0"/>
              <a:t>не </a:t>
            </a:r>
            <a:r>
              <a:rPr lang="ru-RU" sz="2400" dirty="0" smtClean="0"/>
              <a:t>тре</a:t>
            </a:r>
            <a:r>
              <a:rPr lang="cs-CZ" sz="2400" dirty="0" smtClean="0"/>
              <a:t>/</a:t>
            </a:r>
            <a:r>
              <a:rPr lang="ru-RU" sz="2400" dirty="0" smtClean="0"/>
              <a:t>во</a:t>
            </a:r>
            <a:r>
              <a:rPr lang="cs-CZ" sz="2400" dirty="0" smtClean="0"/>
              <a:t>/</a:t>
            </a:r>
            <a:r>
              <a:rPr lang="ru-RU" sz="2400" dirty="0" smtClean="0"/>
              <a:t>жит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smtClean="0"/>
              <a:t>Я</a:t>
            </a:r>
            <a:r>
              <a:rPr lang="cs-CZ" sz="2400" dirty="0" smtClean="0"/>
              <a:t>/</a:t>
            </a:r>
            <a:r>
              <a:rPr lang="ru-RU" sz="2400" dirty="0" smtClean="0"/>
              <a:t> не</a:t>
            </a:r>
            <a:r>
              <a:rPr lang="cs-CZ" sz="2400" dirty="0"/>
              <a:t>/</a:t>
            </a:r>
            <a:r>
              <a:rPr lang="ru-RU" sz="2400" dirty="0" smtClean="0"/>
              <a:t> хо</a:t>
            </a:r>
            <a:r>
              <a:rPr lang="cs-CZ" sz="2400" dirty="0" smtClean="0"/>
              <a:t>/</a:t>
            </a:r>
            <a:r>
              <a:rPr lang="ru-RU" sz="2400" dirty="0" smtClean="0"/>
              <a:t>чу пе</a:t>
            </a:r>
            <a:r>
              <a:rPr lang="cs-CZ" sz="2400" dirty="0" smtClean="0"/>
              <a:t>/</a:t>
            </a:r>
            <a:r>
              <a:rPr lang="ru-RU" sz="2400" dirty="0" smtClean="0"/>
              <a:t>ча</a:t>
            </a:r>
            <a:r>
              <a:rPr lang="cs-CZ" sz="2400" dirty="0" smtClean="0"/>
              <a:t>/</a:t>
            </a:r>
            <a:r>
              <a:rPr lang="ru-RU" sz="2400" dirty="0" smtClean="0"/>
              <a:t>лить </a:t>
            </a:r>
            <a:r>
              <a:rPr lang="ru-RU" sz="2400" dirty="0"/>
              <a:t>вас </a:t>
            </a:r>
            <a:r>
              <a:rPr lang="ru-RU" sz="2400" dirty="0" smtClean="0"/>
              <a:t>ни</a:t>
            </a:r>
            <a:r>
              <a:rPr lang="cs-CZ" sz="2400" dirty="0" smtClean="0"/>
              <a:t>/</a:t>
            </a:r>
            <a:r>
              <a:rPr lang="ru-RU" sz="2400" dirty="0" smtClean="0"/>
              <a:t>чем</a:t>
            </a:r>
            <a:r>
              <a:rPr lang="ru-RU" sz="24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cs-CZ" dirty="0" smtClean="0"/>
          </a:p>
          <a:p>
            <a:r>
              <a:rPr lang="cs-CZ" sz="2400" dirty="0" smtClean="0"/>
              <a:t>XX‘ XX‘ XX‘ XX‘ XX‘ X</a:t>
            </a:r>
          </a:p>
          <a:p>
            <a:r>
              <a:rPr lang="cs-CZ" sz="2400" dirty="0" smtClean="0"/>
              <a:t>XX‘ XX‘ XX‘ XX‘ XX‘</a:t>
            </a:r>
          </a:p>
          <a:p>
            <a:r>
              <a:rPr lang="cs-CZ" sz="2400" dirty="0" smtClean="0"/>
              <a:t>XX‘ XX‘ XX‘ XX‘ XX‘ X</a:t>
            </a:r>
          </a:p>
          <a:p>
            <a:r>
              <a:rPr lang="cs-CZ" sz="2400" dirty="0" smtClean="0"/>
              <a:t>XX‘ XX‘ XX‘ XX‘ XX‘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вас любил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Я</a:t>
            </a:r>
            <a:r>
              <a:rPr lang="cs-CZ" sz="2400" dirty="0"/>
              <a:t> /</a:t>
            </a:r>
            <a:r>
              <a:rPr lang="ru-RU" sz="2400" dirty="0"/>
              <a:t> вас лю</a:t>
            </a:r>
            <a:r>
              <a:rPr lang="cs-CZ" sz="2400" dirty="0"/>
              <a:t>/</a:t>
            </a:r>
            <a:r>
              <a:rPr lang="ru-RU" sz="2400" dirty="0"/>
              <a:t>бил: лю</a:t>
            </a:r>
            <a:r>
              <a:rPr lang="cs-CZ" sz="2400" dirty="0"/>
              <a:t>/</a:t>
            </a:r>
            <a:r>
              <a:rPr lang="ru-RU" sz="2400" dirty="0"/>
              <a:t>бовь е</a:t>
            </a:r>
            <a:r>
              <a:rPr lang="cs-CZ" sz="2400" dirty="0"/>
              <a:t>/</a:t>
            </a:r>
            <a:r>
              <a:rPr lang="ru-RU" sz="2400" dirty="0"/>
              <a:t>щё, быть мо</a:t>
            </a:r>
            <a:r>
              <a:rPr lang="cs-CZ" sz="2400" dirty="0"/>
              <a:t>/</a:t>
            </a:r>
            <a:r>
              <a:rPr lang="ru-RU" sz="2400" dirty="0"/>
              <a:t>жет,</a:t>
            </a:r>
            <a:br>
              <a:rPr lang="ru-RU" sz="2400" dirty="0"/>
            </a:br>
            <a:r>
              <a:rPr lang="ru-RU" sz="2400" dirty="0"/>
              <a:t>В ду</a:t>
            </a:r>
            <a:r>
              <a:rPr lang="cs-CZ" sz="2400" dirty="0"/>
              <a:t>/</a:t>
            </a:r>
            <a:r>
              <a:rPr lang="ru-RU" sz="2400" dirty="0"/>
              <a:t>ше мо</a:t>
            </a:r>
            <a:r>
              <a:rPr lang="cs-CZ" sz="2400" dirty="0"/>
              <a:t>/</a:t>
            </a:r>
            <a:r>
              <a:rPr lang="ru-RU" sz="2400" dirty="0"/>
              <a:t>ей у</a:t>
            </a:r>
            <a:r>
              <a:rPr lang="cs-CZ" sz="2400" dirty="0"/>
              <a:t>/</a:t>
            </a:r>
            <a:r>
              <a:rPr lang="ru-RU" sz="2400" dirty="0"/>
              <a:t>гас</a:t>
            </a:r>
            <a:r>
              <a:rPr lang="cs-CZ" sz="2400" dirty="0"/>
              <a:t>/</a:t>
            </a:r>
            <a:r>
              <a:rPr lang="ru-RU" sz="2400" dirty="0"/>
              <a:t>ла не</a:t>
            </a:r>
            <a:r>
              <a:rPr lang="cs-CZ" sz="2400"/>
              <a:t> </a:t>
            </a:r>
            <a:r>
              <a:rPr lang="ru-RU" sz="2400" smtClean="0"/>
              <a:t>сов</a:t>
            </a:r>
            <a:r>
              <a:rPr lang="cs-CZ" sz="2400" dirty="0"/>
              <a:t>/</a:t>
            </a:r>
            <a:r>
              <a:rPr lang="ru-RU" sz="2400" dirty="0"/>
              <a:t>сем;</a:t>
            </a:r>
            <a:br>
              <a:rPr lang="ru-RU" sz="2400" dirty="0"/>
            </a:br>
            <a:r>
              <a:rPr lang="ru-RU" sz="2400" dirty="0"/>
              <a:t>Но</a:t>
            </a:r>
            <a:r>
              <a:rPr lang="cs-CZ" sz="2400" dirty="0"/>
              <a:t> /</a:t>
            </a:r>
            <a:r>
              <a:rPr lang="ru-RU" sz="2400" dirty="0"/>
              <a:t> пусть о</a:t>
            </a:r>
            <a:r>
              <a:rPr lang="cs-CZ" sz="2400" dirty="0"/>
              <a:t>/</a:t>
            </a:r>
            <a:r>
              <a:rPr lang="ru-RU" sz="2400" dirty="0"/>
              <a:t>на вас боль</a:t>
            </a:r>
            <a:r>
              <a:rPr lang="cs-CZ" sz="2400" dirty="0"/>
              <a:t>/</a:t>
            </a:r>
            <a:r>
              <a:rPr lang="ru-RU" sz="2400" dirty="0"/>
              <a:t>ше не тре</a:t>
            </a:r>
            <a:r>
              <a:rPr lang="cs-CZ" sz="2400" dirty="0"/>
              <a:t>/</a:t>
            </a:r>
            <a:r>
              <a:rPr lang="ru-RU" sz="2400" dirty="0"/>
              <a:t>во</a:t>
            </a:r>
            <a:r>
              <a:rPr lang="cs-CZ" sz="2400" dirty="0"/>
              <a:t>/</a:t>
            </a:r>
            <a:r>
              <a:rPr lang="ru-RU" sz="2400" dirty="0"/>
              <a:t>жит;</a:t>
            </a:r>
            <a:br>
              <a:rPr lang="ru-RU" sz="2400" dirty="0"/>
            </a:br>
            <a:r>
              <a:rPr lang="ru-RU" sz="2400" dirty="0"/>
              <a:t>Я</a:t>
            </a:r>
            <a:r>
              <a:rPr lang="cs-CZ" sz="2400" dirty="0"/>
              <a:t>/</a:t>
            </a:r>
            <a:r>
              <a:rPr lang="ru-RU" sz="2400" dirty="0"/>
              <a:t> не</a:t>
            </a:r>
            <a:r>
              <a:rPr lang="cs-CZ" sz="2400" dirty="0"/>
              <a:t>/</a:t>
            </a:r>
            <a:r>
              <a:rPr lang="ru-RU" sz="2400" dirty="0"/>
              <a:t> хо</a:t>
            </a:r>
            <a:r>
              <a:rPr lang="cs-CZ" sz="2400" dirty="0"/>
              <a:t>/</a:t>
            </a:r>
            <a:r>
              <a:rPr lang="ru-RU" sz="2400" dirty="0"/>
              <a:t>чу пе</a:t>
            </a:r>
            <a:r>
              <a:rPr lang="cs-CZ" sz="2400" dirty="0"/>
              <a:t>/</a:t>
            </a:r>
            <a:r>
              <a:rPr lang="ru-RU" sz="2400" dirty="0"/>
              <a:t>ча</a:t>
            </a:r>
            <a:r>
              <a:rPr lang="cs-CZ" sz="2400" dirty="0"/>
              <a:t>/</a:t>
            </a:r>
            <a:r>
              <a:rPr lang="ru-RU" sz="2400" dirty="0"/>
              <a:t>лить вас ни</a:t>
            </a:r>
            <a:r>
              <a:rPr lang="cs-CZ" sz="2400" dirty="0"/>
              <a:t>/</a:t>
            </a:r>
            <a:r>
              <a:rPr lang="ru-RU" sz="2400" dirty="0"/>
              <a:t>чем.</a:t>
            </a:r>
            <a:br>
              <a:rPr lang="ru-RU" sz="2400" dirty="0"/>
            </a:br>
            <a:endParaRPr lang="cs-CZ" sz="2400" dirty="0"/>
          </a:p>
          <a:p>
            <a:r>
              <a:rPr lang="cs-CZ" sz="2400" dirty="0"/>
              <a:t>XX‘ XX‘ XX‘ XX‘ XX‘ X</a:t>
            </a:r>
          </a:p>
          <a:p>
            <a:r>
              <a:rPr lang="cs-CZ" sz="2400" dirty="0"/>
              <a:t>XX‘ XX‘ XX‘ XX‘ </a:t>
            </a:r>
            <a:r>
              <a:rPr lang="cs-CZ" sz="2400" dirty="0" smtClean="0"/>
              <a:t>XX‘                                                                  </a:t>
            </a:r>
            <a:r>
              <a:rPr lang="ru-RU" sz="2400" b="1" dirty="0" smtClean="0"/>
              <a:t>ямб</a:t>
            </a:r>
            <a:endParaRPr lang="cs-CZ" sz="2400" dirty="0"/>
          </a:p>
          <a:p>
            <a:r>
              <a:rPr lang="cs-CZ" sz="2400" dirty="0"/>
              <a:t>XX‘ XX‘ XX‘ XX‘ XX‘ X</a:t>
            </a:r>
          </a:p>
          <a:p>
            <a:r>
              <a:rPr lang="cs-CZ" sz="2400" dirty="0"/>
              <a:t>XX‘ XX‘ XX‘ XX‘ XX‘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50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</a:t>
            </a:r>
            <a:r>
              <a:rPr lang="az-Cyrl-AZ" dirty="0" smtClean="0"/>
              <a:t>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124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Любви, надежды, тихой славы</a:t>
            </a:r>
            <a:br>
              <a:rPr lang="ru-RU" dirty="0"/>
            </a:br>
            <a:r>
              <a:rPr lang="ru-RU" dirty="0"/>
              <a:t>Недолго нежил нас обман,</a:t>
            </a:r>
            <a:br>
              <a:rPr lang="ru-RU" dirty="0"/>
            </a:br>
            <a:r>
              <a:rPr lang="ru-RU" dirty="0"/>
              <a:t>Исчезли юные забавы,</a:t>
            </a:r>
            <a:br>
              <a:rPr lang="ru-RU" dirty="0"/>
            </a:br>
            <a:r>
              <a:rPr lang="ru-RU" dirty="0"/>
              <a:t>Как сон, как утренний туман;</a:t>
            </a:r>
            <a:br>
              <a:rPr lang="ru-RU" dirty="0"/>
            </a:br>
            <a:r>
              <a:rPr lang="ru-RU" dirty="0"/>
              <a:t>Но в нас горит еще желанье,</a:t>
            </a:r>
            <a:br>
              <a:rPr lang="ru-RU" dirty="0"/>
            </a:br>
            <a:r>
              <a:rPr lang="ru-RU" dirty="0"/>
              <a:t>Под гнетом власти роковой</a:t>
            </a:r>
            <a:br>
              <a:rPr lang="ru-RU" dirty="0"/>
            </a:br>
            <a:r>
              <a:rPr lang="ru-RU" dirty="0"/>
              <a:t>Нетерпеливою душой</a:t>
            </a:r>
            <a:br>
              <a:rPr lang="ru-RU" dirty="0"/>
            </a:br>
            <a:r>
              <a:rPr lang="ru-RU" dirty="0"/>
              <a:t>Отчизны внемлем </a:t>
            </a:r>
            <a:r>
              <a:rPr lang="ru-RU" dirty="0" err="1"/>
              <a:t>призыванье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Мы ждем с томленьем упованья</a:t>
            </a:r>
            <a:br>
              <a:rPr lang="ru-RU" dirty="0"/>
            </a:br>
            <a:r>
              <a:rPr lang="ru-RU" dirty="0"/>
              <a:t>Минуты вольности святой,</a:t>
            </a:r>
            <a:br>
              <a:rPr lang="ru-RU" dirty="0"/>
            </a:br>
            <a:r>
              <a:rPr lang="ru-RU" dirty="0"/>
              <a:t>Как ждет любовник молодой</a:t>
            </a:r>
            <a:br>
              <a:rPr lang="ru-RU" dirty="0"/>
            </a:br>
            <a:r>
              <a:rPr lang="ru-RU" dirty="0"/>
              <a:t>Минуты верного свиданья.</a:t>
            </a:r>
            <a:br>
              <a:rPr lang="ru-RU" dirty="0"/>
            </a:br>
            <a:r>
              <a:rPr lang="ru-RU" dirty="0"/>
              <a:t>Пока свободою горим,</a:t>
            </a:r>
            <a:br>
              <a:rPr lang="ru-RU" dirty="0"/>
            </a:br>
            <a:r>
              <a:rPr lang="ru-RU" dirty="0"/>
              <a:t>Пока сердца для чести живы,</a:t>
            </a:r>
            <a:br>
              <a:rPr lang="ru-RU" dirty="0"/>
            </a:br>
            <a:r>
              <a:rPr lang="ru-RU" dirty="0"/>
              <a:t>Мой друг, отчизне посвятим</a:t>
            </a:r>
            <a:br>
              <a:rPr lang="ru-RU" dirty="0"/>
            </a:br>
            <a:r>
              <a:rPr lang="ru-RU" dirty="0"/>
              <a:t>Души прекрасные порывы!</a:t>
            </a:r>
            <a:br>
              <a:rPr lang="ru-RU" dirty="0"/>
            </a:br>
            <a:r>
              <a:rPr lang="ru-RU" dirty="0"/>
              <a:t>Товарищ, верь: взойдет она,</a:t>
            </a:r>
            <a:br>
              <a:rPr lang="ru-RU" dirty="0"/>
            </a:br>
            <a:r>
              <a:rPr lang="ru-RU" dirty="0"/>
              <a:t>Звезда пленительного счастья,</a:t>
            </a:r>
            <a:br>
              <a:rPr lang="ru-RU" dirty="0"/>
            </a:br>
            <a:r>
              <a:rPr lang="ru-RU" dirty="0"/>
              <a:t>Россия </a:t>
            </a:r>
            <a:r>
              <a:rPr lang="ru-RU" dirty="0" err="1"/>
              <a:t>вспрянет</a:t>
            </a:r>
            <a:r>
              <a:rPr lang="ru-RU" dirty="0"/>
              <a:t> ото сна,</a:t>
            </a:r>
            <a:br>
              <a:rPr lang="ru-RU" dirty="0"/>
            </a:br>
            <a:r>
              <a:rPr lang="ru-RU" dirty="0"/>
              <a:t>И на обломках самовластья</a:t>
            </a:r>
            <a:br>
              <a:rPr lang="ru-RU" dirty="0"/>
            </a:br>
            <a:r>
              <a:rPr lang="ru-RU" dirty="0"/>
              <a:t>Напишут наши имена</a:t>
            </a:r>
            <a:r>
              <a:rPr lang="ru-RU" dirty="0" smtClean="0"/>
              <a:t>!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https://www.youtube.com/watch?v=rKUYFigXZk8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5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Любви, надежды, тихой </a:t>
            </a:r>
            <a:r>
              <a:rPr lang="ru-RU" dirty="0">
                <a:solidFill>
                  <a:srgbClr val="FF0000"/>
                </a:solidFill>
              </a:rPr>
              <a:t>славы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Недолго нежил нас </a:t>
            </a:r>
            <a:r>
              <a:rPr lang="ru-RU" dirty="0">
                <a:solidFill>
                  <a:srgbClr val="00B0F0"/>
                </a:solidFill>
              </a:rPr>
              <a:t>обман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Исчезли юные </a:t>
            </a:r>
            <a:r>
              <a:rPr lang="ru-RU" dirty="0">
                <a:solidFill>
                  <a:srgbClr val="FF0000"/>
                </a:solidFill>
              </a:rPr>
              <a:t>забавы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Как сон, как утренний </a:t>
            </a:r>
            <a:r>
              <a:rPr lang="ru-RU" dirty="0">
                <a:solidFill>
                  <a:srgbClr val="00B0F0"/>
                </a:solidFill>
              </a:rPr>
              <a:t>туман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Но в нас горит еще </a:t>
            </a:r>
            <a:r>
              <a:rPr lang="ru-RU" dirty="0">
                <a:solidFill>
                  <a:srgbClr val="00B050"/>
                </a:solidFill>
              </a:rPr>
              <a:t>желанье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Под гнетом власти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роковой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Нетерпеливою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душой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Отчизны внемлем </a:t>
            </a:r>
            <a:r>
              <a:rPr lang="ru-RU" dirty="0" err="1">
                <a:solidFill>
                  <a:srgbClr val="00B050"/>
                </a:solidFill>
              </a:rPr>
              <a:t>призыванье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Мы ждем с томленьем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упованья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Минуты вольности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святой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Как ждет любовник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молодой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Минуты верного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свиданья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Пока свободою </a:t>
            </a:r>
            <a:r>
              <a:rPr lang="ru-RU" dirty="0">
                <a:solidFill>
                  <a:schemeClr val="accent5"/>
                </a:solidFill>
              </a:rPr>
              <a:t>горим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Пока сердца для чести </a:t>
            </a:r>
            <a:r>
              <a:rPr lang="ru-RU" dirty="0">
                <a:solidFill>
                  <a:schemeClr val="accent1"/>
                </a:solidFill>
              </a:rPr>
              <a:t>живы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Мой друг, отчизне </a:t>
            </a:r>
            <a:r>
              <a:rPr lang="ru-RU" dirty="0">
                <a:solidFill>
                  <a:schemeClr val="accent5"/>
                </a:solidFill>
              </a:rPr>
              <a:t>посвятим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Души прекрасные </a:t>
            </a:r>
            <a:r>
              <a:rPr lang="ru-RU" dirty="0">
                <a:solidFill>
                  <a:schemeClr val="accent1"/>
                </a:solidFill>
              </a:rPr>
              <a:t>порывы</a:t>
            </a:r>
            <a:r>
              <a:rPr lang="ru-RU" dirty="0"/>
              <a:t>!</a:t>
            </a:r>
            <a:br>
              <a:rPr lang="ru-RU" dirty="0"/>
            </a:br>
            <a:r>
              <a:rPr lang="ru-RU" dirty="0"/>
              <a:t>Товарищ, верь: взойдет </a:t>
            </a:r>
            <a:r>
              <a:rPr lang="ru-RU" dirty="0">
                <a:solidFill>
                  <a:srgbClr val="C00000"/>
                </a:solidFill>
              </a:rPr>
              <a:t>она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Звезда пленительного </a:t>
            </a:r>
            <a:r>
              <a:rPr lang="ru-RU" dirty="0">
                <a:solidFill>
                  <a:srgbClr val="7030A0"/>
                </a:solidFill>
              </a:rPr>
              <a:t>счастья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Россия </a:t>
            </a:r>
            <a:r>
              <a:rPr lang="ru-RU" dirty="0" err="1"/>
              <a:t>вспрянет</a:t>
            </a:r>
            <a:r>
              <a:rPr lang="ru-RU" dirty="0"/>
              <a:t> ото </a:t>
            </a:r>
            <a:r>
              <a:rPr lang="ru-RU" dirty="0">
                <a:solidFill>
                  <a:srgbClr val="C00000"/>
                </a:solidFill>
              </a:rPr>
              <a:t>сна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И на обломках </a:t>
            </a:r>
            <a:r>
              <a:rPr lang="ru-RU" dirty="0">
                <a:solidFill>
                  <a:srgbClr val="7030A0"/>
                </a:solidFill>
              </a:rPr>
              <a:t>самовластья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Напишут наши </a:t>
            </a:r>
            <a:r>
              <a:rPr lang="ru-RU" dirty="0">
                <a:solidFill>
                  <a:srgbClr val="C00000"/>
                </a:solidFill>
              </a:rPr>
              <a:t>имена</a:t>
            </a:r>
            <a:r>
              <a:rPr lang="ru-RU" dirty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1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Любви, надежды, тихой славы</a:t>
            </a:r>
            <a:br>
              <a:rPr lang="ru-RU" sz="2400" dirty="0"/>
            </a:br>
            <a:r>
              <a:rPr lang="ru-RU" sz="2400" dirty="0"/>
              <a:t>Недолго нежил нас обман,</a:t>
            </a:r>
            <a:br>
              <a:rPr lang="ru-RU" sz="2400" dirty="0"/>
            </a:br>
            <a:r>
              <a:rPr lang="ru-RU" sz="2400" dirty="0"/>
              <a:t>Исчезли юные забавы,</a:t>
            </a:r>
            <a:br>
              <a:rPr lang="ru-RU" sz="2400" dirty="0"/>
            </a:br>
            <a:r>
              <a:rPr lang="ru-RU" sz="2400" dirty="0"/>
              <a:t>Как сон, как утренний туман;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64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d06.jxs.cz/754/424/dffd1f5fb5_93974879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603"/>
            <a:ext cx="5500431" cy="57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z-Cyrl-AZ" dirty="0"/>
              <a:t>Алехандр Сергеевич Пушкин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26 </a:t>
            </a:r>
            <a:r>
              <a:rPr lang="ru-RU" dirty="0"/>
              <a:t>мая 1799, Москва — 29 января 1837, </a:t>
            </a:r>
            <a:r>
              <a:rPr lang="ru-RU" dirty="0" smtClean="0"/>
              <a:t>Санкт-Петербург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az-Cyrl-AZ" dirty="0"/>
              <a:t>предтавитель </a:t>
            </a:r>
            <a:r>
              <a:rPr lang="az-Cyrl-AZ" dirty="0" smtClean="0"/>
              <a:t>романтизма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p</a:t>
            </a:r>
            <a:r>
              <a:rPr lang="az-Cyrl-AZ" dirty="0" smtClean="0"/>
              <a:t>оман </a:t>
            </a:r>
            <a:r>
              <a:rPr lang="az-Cyrl-AZ" dirty="0"/>
              <a:t>в </a:t>
            </a:r>
            <a:r>
              <a:rPr lang="az-Cyrl-AZ" dirty="0" smtClean="0"/>
              <a:t>стихах</a:t>
            </a:r>
            <a:r>
              <a:rPr lang="cs-CZ" dirty="0" smtClean="0"/>
              <a:t> -</a:t>
            </a:r>
            <a:r>
              <a:rPr lang="az-Cyrl-AZ" dirty="0"/>
              <a:t> Евгений </a:t>
            </a:r>
            <a:r>
              <a:rPr lang="az-Cyrl-AZ" dirty="0" smtClean="0"/>
              <a:t>Онегин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</a:t>
            </a:r>
            <a:r>
              <a:rPr lang="az-Cyrl-AZ" dirty="0" smtClean="0"/>
              <a:t>поэмы</a:t>
            </a:r>
            <a:r>
              <a:rPr lang="cs-CZ" dirty="0" smtClean="0"/>
              <a:t> - </a:t>
            </a:r>
            <a:r>
              <a:rPr lang="az-Cyrl-AZ" dirty="0"/>
              <a:t>Цыганы, Медный </a:t>
            </a:r>
            <a:r>
              <a:rPr lang="az-Cyrl-AZ" dirty="0" smtClean="0"/>
              <a:t>всадник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ru-RU" dirty="0"/>
              <a:t>проза - Пиковая дама, Капитанская дочка, Дубровский</a:t>
            </a:r>
            <a:endParaRPr lang="az-Cyrl-A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Люб</a:t>
            </a:r>
            <a:r>
              <a:rPr lang="cs-CZ" sz="2400" dirty="0"/>
              <a:t> / </a:t>
            </a:r>
            <a:r>
              <a:rPr lang="ru-RU" sz="2400" dirty="0"/>
              <a:t>ви, на</a:t>
            </a:r>
            <a:r>
              <a:rPr lang="cs-CZ" sz="2400" dirty="0"/>
              <a:t> / </a:t>
            </a:r>
            <a:r>
              <a:rPr lang="ru-RU" sz="2400" dirty="0"/>
              <a:t>деж</a:t>
            </a:r>
            <a:r>
              <a:rPr lang="cs-CZ" sz="2400" dirty="0"/>
              <a:t> / </a:t>
            </a:r>
            <a:r>
              <a:rPr lang="ru-RU" sz="2400" dirty="0"/>
              <a:t>ды, ти</a:t>
            </a:r>
            <a:r>
              <a:rPr lang="cs-CZ" sz="2400" dirty="0"/>
              <a:t> / </a:t>
            </a:r>
            <a:r>
              <a:rPr lang="ru-RU" sz="2400" dirty="0"/>
              <a:t>хой сла</a:t>
            </a:r>
            <a:r>
              <a:rPr lang="cs-CZ" sz="2400" dirty="0"/>
              <a:t> / </a:t>
            </a:r>
            <a:r>
              <a:rPr lang="ru-RU" sz="2400" dirty="0"/>
              <a:t>вы</a:t>
            </a:r>
            <a:br>
              <a:rPr lang="ru-RU" sz="2400" dirty="0"/>
            </a:br>
            <a:r>
              <a:rPr lang="ru-RU" sz="2400" dirty="0"/>
              <a:t>Не</a:t>
            </a:r>
            <a:r>
              <a:rPr lang="cs-CZ" sz="2400" dirty="0"/>
              <a:t> / </a:t>
            </a:r>
            <a:r>
              <a:rPr lang="ru-RU" sz="2400" dirty="0"/>
              <a:t>дол</a:t>
            </a:r>
            <a:r>
              <a:rPr lang="cs-CZ" sz="2400" dirty="0"/>
              <a:t> / </a:t>
            </a:r>
            <a:r>
              <a:rPr lang="ru-RU" sz="2400" dirty="0"/>
              <a:t>го не</a:t>
            </a:r>
            <a:r>
              <a:rPr lang="cs-CZ" sz="2400" dirty="0"/>
              <a:t> / </a:t>
            </a:r>
            <a:r>
              <a:rPr lang="ru-RU" sz="2400" dirty="0"/>
              <a:t>жил нас об</a:t>
            </a:r>
            <a:r>
              <a:rPr lang="cs-CZ" sz="2400" dirty="0"/>
              <a:t> / </a:t>
            </a:r>
            <a:r>
              <a:rPr lang="ru-RU" sz="2400" dirty="0"/>
              <a:t>ман,</a:t>
            </a:r>
            <a:br>
              <a:rPr lang="ru-RU" sz="2400" dirty="0"/>
            </a:br>
            <a:r>
              <a:rPr lang="ru-RU" sz="2400" dirty="0"/>
              <a:t>Ис</a:t>
            </a:r>
            <a:r>
              <a:rPr lang="cs-CZ" sz="2400" dirty="0"/>
              <a:t> / </a:t>
            </a:r>
            <a:r>
              <a:rPr lang="ru-RU" sz="2400" dirty="0"/>
              <a:t>чез</a:t>
            </a:r>
            <a:r>
              <a:rPr lang="cs-CZ" sz="2400" dirty="0"/>
              <a:t> / </a:t>
            </a:r>
            <a:r>
              <a:rPr lang="ru-RU" sz="2400" dirty="0"/>
              <a:t>ли ю</a:t>
            </a:r>
            <a:r>
              <a:rPr lang="cs-CZ" sz="2400" dirty="0"/>
              <a:t> / </a:t>
            </a:r>
            <a:r>
              <a:rPr lang="ru-RU" sz="2400" dirty="0"/>
              <a:t>ные за</a:t>
            </a:r>
            <a:r>
              <a:rPr lang="cs-CZ" sz="2400" dirty="0"/>
              <a:t> / </a:t>
            </a:r>
            <a:r>
              <a:rPr lang="ru-RU" sz="2400" dirty="0"/>
              <a:t>ба</a:t>
            </a:r>
            <a:r>
              <a:rPr lang="cs-CZ" sz="2400" dirty="0"/>
              <a:t> / </a:t>
            </a:r>
            <a:r>
              <a:rPr lang="ru-RU" sz="2400" dirty="0"/>
              <a:t>вы,</a:t>
            </a:r>
            <a:br>
              <a:rPr lang="ru-RU" sz="2400" dirty="0"/>
            </a:br>
            <a:r>
              <a:rPr lang="ru-RU" sz="2400" dirty="0"/>
              <a:t>Как сон, как ут</a:t>
            </a:r>
            <a:r>
              <a:rPr lang="cs-CZ" sz="2400" dirty="0"/>
              <a:t> / </a:t>
            </a:r>
            <a:r>
              <a:rPr lang="ru-RU" sz="2400" dirty="0"/>
              <a:t>рен</a:t>
            </a:r>
            <a:r>
              <a:rPr lang="cs-CZ" sz="2400" dirty="0"/>
              <a:t> / </a:t>
            </a:r>
            <a:r>
              <a:rPr lang="ru-RU" sz="2400" dirty="0"/>
              <a:t>ний ту</a:t>
            </a:r>
            <a:r>
              <a:rPr lang="cs-CZ" sz="2400" dirty="0"/>
              <a:t> / </a:t>
            </a:r>
            <a:r>
              <a:rPr lang="ru-RU" sz="2400" dirty="0"/>
              <a:t>ман;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88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Люб</a:t>
            </a:r>
            <a:r>
              <a:rPr lang="cs-CZ" sz="2400" dirty="0"/>
              <a:t> / </a:t>
            </a:r>
            <a:r>
              <a:rPr lang="ru-RU" sz="2400" dirty="0"/>
              <a:t>ви, на</a:t>
            </a:r>
            <a:r>
              <a:rPr lang="cs-CZ" sz="2400" dirty="0"/>
              <a:t> / </a:t>
            </a:r>
            <a:r>
              <a:rPr lang="ru-RU" sz="2400" dirty="0"/>
              <a:t>деж</a:t>
            </a:r>
            <a:r>
              <a:rPr lang="cs-CZ" sz="2400" dirty="0"/>
              <a:t> / </a:t>
            </a:r>
            <a:r>
              <a:rPr lang="ru-RU" sz="2400" dirty="0"/>
              <a:t>ды, ти</a:t>
            </a:r>
            <a:r>
              <a:rPr lang="cs-CZ" sz="2400" dirty="0"/>
              <a:t> / </a:t>
            </a:r>
            <a:r>
              <a:rPr lang="ru-RU" sz="2400" dirty="0"/>
              <a:t>хой сла</a:t>
            </a:r>
            <a:r>
              <a:rPr lang="cs-CZ" sz="2400" dirty="0"/>
              <a:t> / </a:t>
            </a:r>
            <a:r>
              <a:rPr lang="ru-RU" sz="2400" dirty="0"/>
              <a:t>вы</a:t>
            </a:r>
            <a:br>
              <a:rPr lang="ru-RU" sz="2400" dirty="0"/>
            </a:br>
            <a:r>
              <a:rPr lang="ru-RU" sz="2400" dirty="0"/>
              <a:t>Не</a:t>
            </a:r>
            <a:r>
              <a:rPr lang="cs-CZ" sz="2400" dirty="0"/>
              <a:t> / </a:t>
            </a:r>
            <a:r>
              <a:rPr lang="ru-RU" sz="2400" dirty="0"/>
              <a:t>дол</a:t>
            </a:r>
            <a:r>
              <a:rPr lang="cs-CZ" sz="2400" dirty="0"/>
              <a:t> / </a:t>
            </a:r>
            <a:r>
              <a:rPr lang="ru-RU" sz="2400" dirty="0"/>
              <a:t>го не</a:t>
            </a:r>
            <a:r>
              <a:rPr lang="cs-CZ" sz="2400" dirty="0"/>
              <a:t> / </a:t>
            </a:r>
            <a:r>
              <a:rPr lang="ru-RU" sz="2400" dirty="0"/>
              <a:t>жил нас об</a:t>
            </a:r>
            <a:r>
              <a:rPr lang="cs-CZ" sz="2400" dirty="0"/>
              <a:t> / </a:t>
            </a:r>
            <a:r>
              <a:rPr lang="ru-RU" sz="2400" dirty="0"/>
              <a:t>ман,</a:t>
            </a:r>
            <a:br>
              <a:rPr lang="ru-RU" sz="2400" dirty="0"/>
            </a:br>
            <a:r>
              <a:rPr lang="ru-RU" sz="2400" dirty="0"/>
              <a:t>Ис</a:t>
            </a:r>
            <a:r>
              <a:rPr lang="cs-CZ" sz="2400" dirty="0"/>
              <a:t> / </a:t>
            </a:r>
            <a:r>
              <a:rPr lang="ru-RU" sz="2400" dirty="0"/>
              <a:t>чез</a:t>
            </a:r>
            <a:r>
              <a:rPr lang="cs-CZ" sz="2400" dirty="0"/>
              <a:t> / </a:t>
            </a:r>
            <a:r>
              <a:rPr lang="ru-RU" sz="2400" dirty="0"/>
              <a:t>ли ю</a:t>
            </a:r>
            <a:r>
              <a:rPr lang="cs-CZ" sz="2400" dirty="0"/>
              <a:t> / </a:t>
            </a:r>
            <a:r>
              <a:rPr lang="ru-RU" sz="2400" dirty="0"/>
              <a:t>ные за</a:t>
            </a:r>
            <a:r>
              <a:rPr lang="cs-CZ" sz="2400" dirty="0"/>
              <a:t> / </a:t>
            </a:r>
            <a:r>
              <a:rPr lang="ru-RU" sz="2400" dirty="0"/>
              <a:t>ба</a:t>
            </a:r>
            <a:r>
              <a:rPr lang="cs-CZ" sz="2400" dirty="0"/>
              <a:t> / </a:t>
            </a:r>
            <a:r>
              <a:rPr lang="ru-RU" sz="2400" dirty="0"/>
              <a:t>вы,</a:t>
            </a:r>
            <a:br>
              <a:rPr lang="ru-RU" sz="2400" dirty="0"/>
            </a:br>
            <a:r>
              <a:rPr lang="ru-RU" sz="2400" dirty="0"/>
              <a:t>Как сон, как ут</a:t>
            </a:r>
            <a:r>
              <a:rPr lang="cs-CZ" sz="2400" dirty="0"/>
              <a:t> / </a:t>
            </a:r>
            <a:r>
              <a:rPr lang="ru-RU" sz="2400" dirty="0"/>
              <a:t>рен</a:t>
            </a:r>
            <a:r>
              <a:rPr lang="cs-CZ" sz="2400" dirty="0"/>
              <a:t> / </a:t>
            </a:r>
            <a:r>
              <a:rPr lang="ru-RU" sz="2400" dirty="0"/>
              <a:t>ний ту</a:t>
            </a:r>
            <a:r>
              <a:rPr lang="cs-CZ" sz="2400" dirty="0"/>
              <a:t> / </a:t>
            </a:r>
            <a:r>
              <a:rPr lang="ru-RU" sz="2400" dirty="0"/>
              <a:t>ман;</a:t>
            </a:r>
            <a:endParaRPr lang="cs-CZ" sz="2400" dirty="0"/>
          </a:p>
          <a:p>
            <a:r>
              <a:rPr lang="cs-CZ" sz="2400" dirty="0"/>
              <a:t>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</a:t>
            </a:r>
          </a:p>
          <a:p>
            <a:r>
              <a:rPr lang="cs-CZ" sz="2400" dirty="0"/>
              <a:t>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</a:t>
            </a:r>
          </a:p>
          <a:p>
            <a:r>
              <a:rPr lang="cs-CZ" sz="2400" dirty="0"/>
              <a:t>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   </a:t>
            </a:r>
            <a:r>
              <a:rPr lang="cs-CZ" sz="2400" dirty="0" err="1"/>
              <a:t>X</a:t>
            </a:r>
            <a:r>
              <a:rPr lang="cs-CZ" sz="2400" dirty="0"/>
              <a:t> </a:t>
            </a:r>
            <a:r>
              <a:rPr lang="cs-CZ" sz="2400" dirty="0" err="1"/>
              <a:t>X</a:t>
            </a:r>
            <a:r>
              <a:rPr lang="cs-CZ" sz="2400" dirty="0"/>
              <a:t>‘  X</a:t>
            </a:r>
          </a:p>
          <a:p>
            <a:r>
              <a:rPr lang="cs-CZ" sz="2400" dirty="0"/>
              <a:t>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‘  X </a:t>
            </a:r>
            <a:r>
              <a:rPr lang="cs-CZ" sz="2400" dirty="0" err="1"/>
              <a:t>X</a:t>
            </a:r>
            <a:r>
              <a:rPr lang="cs-CZ" sz="2400" dirty="0"/>
              <a:t>   </a:t>
            </a:r>
            <a:r>
              <a:rPr lang="cs-CZ" sz="2400" dirty="0" err="1"/>
              <a:t>X</a:t>
            </a:r>
            <a:r>
              <a:rPr lang="cs-CZ" sz="2400" dirty="0"/>
              <a:t> </a:t>
            </a:r>
            <a:r>
              <a:rPr lang="cs-CZ" sz="2400" dirty="0" err="1"/>
              <a:t>X</a:t>
            </a:r>
            <a:r>
              <a:rPr lang="cs-CZ" sz="2400" dirty="0"/>
              <a:t>‘</a:t>
            </a:r>
          </a:p>
        </p:txBody>
      </p:sp>
    </p:spTree>
    <p:extLst>
      <p:ext uri="{BB962C8B-B14F-4D97-AF65-F5344CB8AC3E}">
        <p14:creationId xmlns:p14="http://schemas.microsoft.com/office/powerpoint/2010/main" val="31921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К Чаадаеву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Люб</a:t>
            </a:r>
            <a:r>
              <a:rPr lang="cs-CZ" sz="2400" dirty="0" smtClean="0"/>
              <a:t> / </a:t>
            </a:r>
            <a:r>
              <a:rPr lang="ru-RU" sz="2400" dirty="0" smtClean="0"/>
              <a:t>ви</a:t>
            </a:r>
            <a:r>
              <a:rPr lang="ru-RU" sz="2400" dirty="0"/>
              <a:t>, </a:t>
            </a:r>
            <a:r>
              <a:rPr lang="ru-RU" sz="2400" dirty="0" smtClean="0"/>
              <a:t>на</a:t>
            </a:r>
            <a:r>
              <a:rPr lang="cs-CZ" sz="2400" dirty="0" smtClean="0"/>
              <a:t> / </a:t>
            </a:r>
            <a:r>
              <a:rPr lang="ru-RU" sz="2400" dirty="0" smtClean="0"/>
              <a:t>деж</a:t>
            </a:r>
            <a:r>
              <a:rPr lang="cs-CZ" sz="2400" dirty="0" smtClean="0"/>
              <a:t> / </a:t>
            </a:r>
            <a:r>
              <a:rPr lang="ru-RU" sz="2400" dirty="0" smtClean="0"/>
              <a:t>ды</a:t>
            </a:r>
            <a:r>
              <a:rPr lang="ru-RU" sz="2400" dirty="0"/>
              <a:t>, </a:t>
            </a:r>
            <a:r>
              <a:rPr lang="ru-RU" sz="2400" dirty="0" smtClean="0"/>
              <a:t>ти</a:t>
            </a:r>
            <a:r>
              <a:rPr lang="cs-CZ" sz="2400" dirty="0" smtClean="0"/>
              <a:t> / </a:t>
            </a:r>
            <a:r>
              <a:rPr lang="ru-RU" sz="2400" dirty="0" smtClean="0"/>
              <a:t>хой сла</a:t>
            </a:r>
            <a:r>
              <a:rPr lang="cs-CZ" sz="2400" dirty="0" smtClean="0"/>
              <a:t> / </a:t>
            </a:r>
            <a:r>
              <a:rPr lang="ru-RU" sz="2400" dirty="0" smtClean="0"/>
              <a:t>вы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Не</a:t>
            </a:r>
            <a:r>
              <a:rPr lang="cs-CZ" sz="2400" dirty="0" smtClean="0"/>
              <a:t> / </a:t>
            </a:r>
            <a:r>
              <a:rPr lang="ru-RU" sz="2400" dirty="0" smtClean="0"/>
              <a:t>дол</a:t>
            </a:r>
            <a:r>
              <a:rPr lang="cs-CZ" sz="2400" dirty="0" smtClean="0"/>
              <a:t> / </a:t>
            </a:r>
            <a:r>
              <a:rPr lang="ru-RU" sz="2400" dirty="0" smtClean="0"/>
              <a:t>го не</a:t>
            </a:r>
            <a:r>
              <a:rPr lang="cs-CZ" sz="2400" dirty="0" smtClean="0"/>
              <a:t> / </a:t>
            </a:r>
            <a:r>
              <a:rPr lang="ru-RU" sz="2400" dirty="0" smtClean="0"/>
              <a:t>жил </a:t>
            </a:r>
            <a:r>
              <a:rPr lang="ru-RU" sz="2400" dirty="0"/>
              <a:t>нас </a:t>
            </a:r>
            <a:r>
              <a:rPr lang="ru-RU" sz="2400" dirty="0" smtClean="0"/>
              <a:t>об</a:t>
            </a:r>
            <a:r>
              <a:rPr lang="cs-CZ" sz="2400" dirty="0" smtClean="0"/>
              <a:t> / </a:t>
            </a:r>
            <a:r>
              <a:rPr lang="ru-RU" sz="2400" dirty="0" smtClean="0"/>
              <a:t>ман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 smtClean="0"/>
              <a:t>Ис</a:t>
            </a:r>
            <a:r>
              <a:rPr lang="cs-CZ" sz="2400" dirty="0" smtClean="0"/>
              <a:t> / </a:t>
            </a:r>
            <a:r>
              <a:rPr lang="ru-RU" sz="2400" dirty="0" smtClean="0"/>
              <a:t>чез</a:t>
            </a:r>
            <a:r>
              <a:rPr lang="cs-CZ" sz="2400" dirty="0" smtClean="0"/>
              <a:t> / </a:t>
            </a:r>
            <a:r>
              <a:rPr lang="ru-RU" sz="2400" dirty="0" smtClean="0"/>
              <a:t>ли ю</a:t>
            </a:r>
            <a:r>
              <a:rPr lang="cs-CZ" sz="2400" dirty="0" smtClean="0"/>
              <a:t> / </a:t>
            </a:r>
            <a:r>
              <a:rPr lang="ru-RU" sz="2400" dirty="0" smtClean="0"/>
              <a:t>ные за</a:t>
            </a:r>
            <a:r>
              <a:rPr lang="cs-CZ" sz="2400" dirty="0" smtClean="0"/>
              <a:t> / </a:t>
            </a:r>
            <a:r>
              <a:rPr lang="ru-RU" sz="2400" dirty="0" smtClean="0"/>
              <a:t>ба</a:t>
            </a:r>
            <a:r>
              <a:rPr lang="cs-CZ" sz="2400" dirty="0" smtClean="0"/>
              <a:t> / </a:t>
            </a:r>
            <a:r>
              <a:rPr lang="ru-RU" sz="2400" dirty="0" smtClean="0"/>
              <a:t>вы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/>
              <a:t>Как сон, как </a:t>
            </a:r>
            <a:r>
              <a:rPr lang="ru-RU" sz="2400" dirty="0" smtClean="0"/>
              <a:t>ут</a:t>
            </a:r>
            <a:r>
              <a:rPr lang="cs-CZ" sz="2400" dirty="0" smtClean="0"/>
              <a:t> / </a:t>
            </a:r>
            <a:r>
              <a:rPr lang="ru-RU" sz="2400" dirty="0" smtClean="0"/>
              <a:t>рен</a:t>
            </a:r>
            <a:r>
              <a:rPr lang="cs-CZ" sz="2400" dirty="0" smtClean="0"/>
              <a:t> / </a:t>
            </a:r>
            <a:r>
              <a:rPr lang="ru-RU" sz="2400" dirty="0" smtClean="0"/>
              <a:t>ний ту</a:t>
            </a:r>
            <a:r>
              <a:rPr lang="cs-CZ" sz="2400" dirty="0" smtClean="0"/>
              <a:t> / </a:t>
            </a:r>
            <a:r>
              <a:rPr lang="ru-RU" sz="2400" dirty="0" smtClean="0"/>
              <a:t>ман;</a:t>
            </a:r>
            <a:endParaRPr lang="cs-CZ" sz="2400" dirty="0" smtClean="0"/>
          </a:p>
          <a:p>
            <a:r>
              <a:rPr lang="cs-CZ" sz="2400" dirty="0" smtClean="0"/>
              <a:t>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</a:t>
            </a:r>
          </a:p>
          <a:p>
            <a:r>
              <a:rPr lang="cs-CZ" sz="2400" dirty="0" smtClean="0"/>
              <a:t>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                                                      </a:t>
            </a:r>
            <a:r>
              <a:rPr lang="ru-RU" sz="2400" b="1" dirty="0" smtClean="0"/>
              <a:t>ямб</a:t>
            </a:r>
            <a:endParaRPr lang="cs-CZ" sz="2400" b="1" dirty="0" smtClean="0"/>
          </a:p>
          <a:p>
            <a:r>
              <a:rPr lang="cs-CZ" sz="2400" dirty="0" smtClean="0"/>
              <a:t>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   </a:t>
            </a:r>
            <a:r>
              <a:rPr lang="cs-CZ" sz="2400" dirty="0" err="1" smtClean="0"/>
              <a:t>X</a:t>
            </a:r>
            <a:r>
              <a:rPr lang="cs-CZ" sz="2400" dirty="0" smtClean="0"/>
              <a:t>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</a:t>
            </a:r>
          </a:p>
          <a:p>
            <a:r>
              <a:rPr lang="cs-CZ" sz="2400" dirty="0" smtClean="0"/>
              <a:t>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‘  X </a:t>
            </a:r>
            <a:r>
              <a:rPr lang="cs-CZ" sz="2400" dirty="0" err="1" smtClean="0"/>
              <a:t>X</a:t>
            </a:r>
            <a:r>
              <a:rPr lang="cs-CZ" sz="2400" dirty="0" smtClean="0"/>
              <a:t>   </a:t>
            </a:r>
            <a:r>
              <a:rPr lang="cs-CZ" sz="2400" dirty="0" err="1" smtClean="0"/>
              <a:t>X</a:t>
            </a:r>
            <a:r>
              <a:rPr lang="cs-CZ" sz="2400" dirty="0" smtClean="0"/>
              <a:t> </a:t>
            </a:r>
            <a:r>
              <a:rPr lang="cs-CZ" sz="2400" dirty="0" err="1" smtClean="0"/>
              <a:t>X</a:t>
            </a:r>
            <a:r>
              <a:rPr lang="cs-CZ" sz="2400" dirty="0" smtClean="0"/>
              <a:t>‘</a:t>
            </a: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480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21105" y="2210653"/>
            <a:ext cx="10058400" cy="1450757"/>
          </a:xfrm>
        </p:spPr>
        <p:txBody>
          <a:bodyPr/>
          <a:lstStyle/>
          <a:p>
            <a:pPr algn="ctr"/>
            <a:r>
              <a:rPr lang="az-Cyrl-AZ" dirty="0"/>
              <a:t>Спосибо за внимание!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7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Список литературы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Я памятник себе воздвиг </a:t>
            </a:r>
            <a:r>
              <a:rPr lang="ru-RU" b="1" i="1" dirty="0" smtClean="0"/>
              <a:t>нерукотворный</a:t>
            </a:r>
            <a:endParaRPr lang="cs-CZ" b="1" i="1" dirty="0" smtClean="0"/>
          </a:p>
          <a:p>
            <a:r>
              <a:rPr lang="cs-CZ" dirty="0" smtClean="0">
                <a:hlinkClick r:id="rId2"/>
              </a:rPr>
              <a:t>http://pishi-stihi.ru/ya-pamyatnik-vozdvig-sebe-nerukotvornyj.html</a:t>
            </a:r>
            <a:endParaRPr lang="cs-CZ" dirty="0" smtClean="0"/>
          </a:p>
          <a:p>
            <a:r>
              <a:rPr lang="ru-RU" b="1" i="1" dirty="0"/>
              <a:t>Я вас </a:t>
            </a:r>
            <a:r>
              <a:rPr lang="ru-RU" b="1" i="1" dirty="0" smtClean="0"/>
              <a:t>любил</a:t>
            </a:r>
            <a:endParaRPr lang="cs-CZ" b="1" i="1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pishi-stihi.ru/ya-vas-lyubil-lyubov-eshhyo-byt-mozhet-pushkin.html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a4format.ru/pdf_files_bio2/4b1b7f1c.pdf</a:t>
            </a:r>
            <a:endParaRPr lang="cs-CZ" dirty="0" smtClean="0"/>
          </a:p>
          <a:p>
            <a:r>
              <a:rPr lang="ru-RU" b="1" i="1" dirty="0" smtClean="0"/>
              <a:t>К Чаадаеву</a:t>
            </a:r>
            <a:endParaRPr lang="cs-CZ" b="1" i="1" dirty="0" smtClean="0"/>
          </a:p>
          <a:p>
            <a:r>
              <a:rPr lang="cs-CZ" dirty="0" smtClean="0">
                <a:hlinkClick r:id="rId5"/>
              </a:rPr>
              <a:t>http://pishi-stihi.ru/k-chaadaevu-pushkin.html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5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</a:t>
            </a:r>
            <a:r>
              <a:rPr lang="ru-RU" dirty="0"/>
              <a:t>памятник себе воздвиг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Я памятник себе воздвиг нерукотворный</a:t>
            </a:r>
            <a:r>
              <a:rPr lang="ru-RU" sz="1200" dirty="0" smtClean="0"/>
              <a:t>,</a:t>
            </a:r>
            <a:r>
              <a:rPr lang="cs-CZ" sz="1200" dirty="0" smtClean="0"/>
              <a:t>                       </a:t>
            </a:r>
            <a:r>
              <a:rPr lang="ru-RU" sz="1200" dirty="0"/>
              <a:t>Слух обо мне пройдет по всей Руси великой</a:t>
            </a:r>
            <a:r>
              <a:rPr lang="ru-RU" sz="1200" dirty="0" smtClean="0"/>
              <a:t>,</a:t>
            </a:r>
            <a:r>
              <a:rPr lang="cs-CZ" sz="1200" dirty="0" smtClean="0"/>
              <a:t>                       </a:t>
            </a:r>
            <a:r>
              <a:rPr lang="ru-RU" sz="1200" dirty="0" smtClean="0"/>
              <a:t>Веленью </a:t>
            </a:r>
            <a:r>
              <a:rPr lang="ru-RU" sz="1200" dirty="0"/>
              <a:t>божию, о муза, будь послушна</a:t>
            </a:r>
            <a:r>
              <a:rPr lang="ru-RU" sz="1200" dirty="0" smtClean="0"/>
              <a:t>,</a:t>
            </a:r>
            <a:endParaRPr lang="ru-RU" sz="1200" dirty="0"/>
          </a:p>
          <a:p>
            <a:r>
              <a:rPr lang="ru-RU" sz="1200" dirty="0"/>
              <a:t>К нему не зарастет народная тропа</a:t>
            </a:r>
            <a:r>
              <a:rPr lang="ru-RU" sz="1200" dirty="0" smtClean="0"/>
              <a:t>,</a:t>
            </a:r>
            <a:r>
              <a:rPr lang="cs-CZ" sz="1200" dirty="0" smtClean="0"/>
              <a:t>                                  </a:t>
            </a:r>
            <a:r>
              <a:rPr lang="ru-RU" sz="1200" dirty="0" smtClean="0"/>
              <a:t>И </a:t>
            </a:r>
            <a:r>
              <a:rPr lang="ru-RU" sz="1200" dirty="0"/>
              <a:t>назовет меня всяк сущий в ней язык</a:t>
            </a:r>
            <a:r>
              <a:rPr lang="ru-RU" sz="1200" dirty="0" smtClean="0"/>
              <a:t>,</a:t>
            </a:r>
            <a:r>
              <a:rPr lang="cs-CZ" sz="1200" dirty="0" smtClean="0"/>
              <a:t>                                  </a:t>
            </a:r>
            <a:r>
              <a:rPr lang="ru-RU" sz="1200" dirty="0"/>
              <a:t>Обиды не страшась, не требуя венца</a:t>
            </a:r>
            <a:r>
              <a:rPr lang="ru-RU" sz="1200" dirty="0" smtClean="0"/>
              <a:t>,</a:t>
            </a:r>
            <a:endParaRPr lang="ru-RU" sz="1200" dirty="0"/>
          </a:p>
          <a:p>
            <a:r>
              <a:rPr lang="ru-RU" sz="1200" dirty="0"/>
              <a:t>Вознесся выше он главою </a:t>
            </a:r>
            <a:r>
              <a:rPr lang="ru-RU" sz="1200" dirty="0" smtClean="0"/>
              <a:t>непокорной</a:t>
            </a:r>
            <a:r>
              <a:rPr lang="cs-CZ" sz="1200" dirty="0" smtClean="0"/>
              <a:t>                             </a:t>
            </a:r>
            <a:r>
              <a:rPr lang="ru-RU" sz="1200" dirty="0"/>
              <a:t>И гордый внук славян, и финн, и ныне </a:t>
            </a:r>
            <a:r>
              <a:rPr lang="ru-RU" sz="1200" dirty="0" smtClean="0"/>
              <a:t>дикой</a:t>
            </a:r>
            <a:r>
              <a:rPr lang="cs-CZ" sz="1200" dirty="0" smtClean="0"/>
              <a:t>                       </a:t>
            </a:r>
            <a:r>
              <a:rPr lang="ru-RU" sz="1200" dirty="0" smtClean="0"/>
              <a:t>Хвалу </a:t>
            </a:r>
            <a:r>
              <a:rPr lang="ru-RU" sz="1200" dirty="0"/>
              <a:t>и клевету приемли </a:t>
            </a:r>
            <a:r>
              <a:rPr lang="ru-RU" sz="1200" dirty="0" smtClean="0"/>
              <a:t>равнодушно</a:t>
            </a:r>
            <a:endParaRPr lang="ru-RU" sz="1200" dirty="0"/>
          </a:p>
          <a:p>
            <a:r>
              <a:rPr lang="ru-RU" sz="1200" dirty="0"/>
              <a:t>Александрийского столпа</a:t>
            </a:r>
            <a:r>
              <a:rPr lang="ru-RU" sz="1200" dirty="0" smtClean="0"/>
              <a:t>.</a:t>
            </a:r>
            <a:r>
              <a:rPr lang="cs-CZ" sz="1200" dirty="0" smtClean="0"/>
              <a:t>                                                    </a:t>
            </a:r>
            <a:r>
              <a:rPr lang="ru-RU" sz="1200" dirty="0" smtClean="0"/>
              <a:t>Тунгус</a:t>
            </a:r>
            <a:r>
              <a:rPr lang="ru-RU" sz="1200" dirty="0"/>
              <a:t>, и друг степей калмык</a:t>
            </a:r>
            <a:r>
              <a:rPr lang="ru-RU" sz="1200" dirty="0" smtClean="0"/>
              <a:t>.</a:t>
            </a:r>
            <a:r>
              <a:rPr lang="cs-CZ" sz="1200" dirty="0" smtClean="0"/>
              <a:t>                                                   </a:t>
            </a:r>
            <a:r>
              <a:rPr lang="ru-RU" sz="1200" dirty="0"/>
              <a:t>И не </a:t>
            </a:r>
            <a:r>
              <a:rPr lang="ru-RU" sz="1200" dirty="0" err="1"/>
              <a:t>оспоривай</a:t>
            </a:r>
            <a:r>
              <a:rPr lang="ru-RU" sz="1200" dirty="0"/>
              <a:t> глупца</a:t>
            </a:r>
            <a:r>
              <a:rPr lang="ru-RU" sz="1200" dirty="0" smtClean="0"/>
              <a:t>.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r>
              <a:rPr lang="ru-RU" sz="1200" dirty="0"/>
              <a:t>Нет, весь я не умру -- душа в заветной </a:t>
            </a:r>
            <a:r>
              <a:rPr lang="ru-RU" sz="1200" dirty="0" smtClean="0"/>
              <a:t>лире</a:t>
            </a:r>
            <a:r>
              <a:rPr lang="cs-CZ" sz="1200" dirty="0" smtClean="0"/>
              <a:t>                    </a:t>
            </a:r>
            <a:r>
              <a:rPr lang="ru-RU" sz="1200" dirty="0" smtClean="0"/>
              <a:t>И </a:t>
            </a:r>
            <a:r>
              <a:rPr lang="ru-RU" sz="1200" dirty="0"/>
              <a:t>долго буду тем любезен я народу</a:t>
            </a:r>
            <a:r>
              <a:rPr lang="ru-RU" sz="1200" dirty="0" smtClean="0"/>
              <a:t>,</a:t>
            </a:r>
            <a:endParaRPr lang="ru-RU" sz="1200" dirty="0"/>
          </a:p>
          <a:p>
            <a:r>
              <a:rPr lang="ru-RU" sz="1200" dirty="0"/>
              <a:t>Мой прах переживет и тленья убежит </a:t>
            </a:r>
            <a:r>
              <a:rPr lang="ru-RU" sz="1200" dirty="0" smtClean="0"/>
              <a:t>--</a:t>
            </a:r>
            <a:r>
              <a:rPr lang="cs-CZ" sz="1200" dirty="0" smtClean="0"/>
              <a:t>                           </a:t>
            </a:r>
            <a:r>
              <a:rPr lang="ru-RU" sz="1200" dirty="0"/>
              <a:t>Что чувства добрые я лирой пробуждал</a:t>
            </a:r>
            <a:r>
              <a:rPr lang="ru-RU" sz="1200" dirty="0" smtClean="0"/>
              <a:t>,</a:t>
            </a:r>
            <a:endParaRPr lang="ru-RU" sz="1200" dirty="0"/>
          </a:p>
          <a:p>
            <a:r>
              <a:rPr lang="ru-RU" sz="1200" dirty="0"/>
              <a:t>И славен буду я, доколь в подлунном </a:t>
            </a:r>
            <a:r>
              <a:rPr lang="ru-RU" sz="1200" dirty="0" smtClean="0"/>
              <a:t>мире</a:t>
            </a:r>
            <a:r>
              <a:rPr lang="cs-CZ" sz="1200" dirty="0" smtClean="0"/>
              <a:t>                     </a:t>
            </a:r>
            <a:r>
              <a:rPr lang="ru-RU" sz="1200" dirty="0" smtClean="0"/>
              <a:t>Что </a:t>
            </a:r>
            <a:r>
              <a:rPr lang="ru-RU" sz="1200" dirty="0"/>
              <a:t>в мой жестокий век восславил я </a:t>
            </a:r>
            <a:r>
              <a:rPr lang="ru-RU" sz="1200" dirty="0" smtClean="0"/>
              <a:t>Свободу</a:t>
            </a:r>
            <a:endParaRPr lang="ru-RU" sz="1200" dirty="0"/>
          </a:p>
          <a:p>
            <a:r>
              <a:rPr lang="ru-RU" sz="1200" dirty="0"/>
              <a:t>Жив будет хоть один пиит</a:t>
            </a:r>
            <a:r>
              <a:rPr lang="ru-RU" sz="1200" dirty="0" smtClean="0"/>
              <a:t>.</a:t>
            </a:r>
            <a:r>
              <a:rPr lang="cs-CZ" sz="1200" dirty="0" smtClean="0"/>
              <a:t>                                                    </a:t>
            </a:r>
            <a:r>
              <a:rPr lang="ru-RU" sz="1200" dirty="0" smtClean="0"/>
              <a:t>И </a:t>
            </a:r>
            <a:r>
              <a:rPr lang="ru-RU" sz="1200" dirty="0"/>
              <a:t>милость к падшим призывал.</a:t>
            </a:r>
            <a:endParaRPr lang="cs-CZ" sz="1200" dirty="0"/>
          </a:p>
          <a:p>
            <a:endParaRPr lang="cs-CZ" sz="1200" dirty="0" smtClean="0">
              <a:hlinkClick r:id="rId2"/>
            </a:endParaRPr>
          </a:p>
          <a:p>
            <a:r>
              <a:rPr lang="cs-CZ" sz="1200" dirty="0" smtClean="0">
                <a:hlinkClick r:id="rId2"/>
              </a:rPr>
              <a:t>https://www.youtube.com/watch?v=HgXy9pt7MUU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7446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0"/>
            <a:ext cx="473392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1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Я памятник себе воздвиг нерукотворный,</a:t>
            </a:r>
            <a:r>
              <a:rPr lang="cs-CZ" sz="1200" dirty="0"/>
              <a:t>                       </a:t>
            </a:r>
            <a:r>
              <a:rPr lang="ru-RU" sz="1200" dirty="0"/>
              <a:t>Слух обо мне пройдет по всей Руси великой,</a:t>
            </a:r>
            <a:r>
              <a:rPr lang="cs-CZ" sz="1200" dirty="0"/>
              <a:t>                       </a:t>
            </a:r>
            <a:r>
              <a:rPr lang="ru-RU" sz="1200" dirty="0"/>
              <a:t>Веленью божию, о муза, будь послушна,</a:t>
            </a:r>
          </a:p>
          <a:p>
            <a:r>
              <a:rPr lang="ru-RU" sz="1200" dirty="0"/>
              <a:t>К нему не зарастет народная тропа,</a:t>
            </a:r>
            <a:r>
              <a:rPr lang="cs-CZ" sz="1200" dirty="0"/>
              <a:t>                                  </a:t>
            </a:r>
            <a:r>
              <a:rPr lang="ru-RU" sz="1200" dirty="0"/>
              <a:t>И назовет меня всяк сущий в ней язык,</a:t>
            </a:r>
            <a:r>
              <a:rPr lang="cs-CZ" sz="1200" dirty="0"/>
              <a:t>                                  </a:t>
            </a:r>
            <a:r>
              <a:rPr lang="ru-RU" sz="1200" dirty="0"/>
              <a:t>Обиды не страшась, не требуя венца,</a:t>
            </a:r>
          </a:p>
          <a:p>
            <a:r>
              <a:rPr lang="ru-RU" sz="1200" dirty="0"/>
              <a:t>Вознесся выше он главою непокорной</a:t>
            </a:r>
            <a:r>
              <a:rPr lang="cs-CZ" sz="1200" dirty="0"/>
              <a:t>                             </a:t>
            </a:r>
            <a:r>
              <a:rPr lang="ru-RU" sz="1200" dirty="0"/>
              <a:t>И гордый внук славян, и финн, и ныне дикой</a:t>
            </a:r>
            <a:r>
              <a:rPr lang="cs-CZ" sz="1200" dirty="0"/>
              <a:t>                       </a:t>
            </a:r>
            <a:r>
              <a:rPr lang="ru-RU" sz="1200" dirty="0"/>
              <a:t>Хвалу и клевету приемли равнодушно</a:t>
            </a:r>
          </a:p>
          <a:p>
            <a:r>
              <a:rPr lang="ru-RU" sz="1200" dirty="0"/>
              <a:t>Александрийского столпа.</a:t>
            </a:r>
            <a:r>
              <a:rPr lang="cs-CZ" sz="1200" dirty="0"/>
              <a:t>                                                    </a:t>
            </a:r>
            <a:r>
              <a:rPr lang="ru-RU" sz="1200" dirty="0"/>
              <a:t>Тунгус, и друг степей калмык.</a:t>
            </a:r>
            <a:r>
              <a:rPr lang="cs-CZ" sz="1200" dirty="0"/>
              <a:t>                                                   </a:t>
            </a:r>
            <a:r>
              <a:rPr lang="ru-RU" sz="1200" dirty="0"/>
              <a:t>И не оспоривай глупца.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r>
              <a:rPr lang="ru-RU" sz="1200" dirty="0"/>
              <a:t>Нет, весь я не умру -- душа в заветной лире</a:t>
            </a:r>
            <a:r>
              <a:rPr lang="cs-CZ" sz="1200" dirty="0"/>
              <a:t>                    </a:t>
            </a:r>
            <a:r>
              <a:rPr lang="ru-RU" sz="1200" dirty="0"/>
              <a:t>И долго буду тем любезен я народу,</a:t>
            </a:r>
          </a:p>
          <a:p>
            <a:r>
              <a:rPr lang="ru-RU" sz="1200" dirty="0"/>
              <a:t>Мой прах переживет и тленья убежит --</a:t>
            </a:r>
            <a:r>
              <a:rPr lang="cs-CZ" sz="1200" dirty="0"/>
              <a:t>                           </a:t>
            </a:r>
            <a:r>
              <a:rPr lang="ru-RU" sz="1200" dirty="0"/>
              <a:t>Что чувства добрые я лирой пробуждал,</a:t>
            </a:r>
          </a:p>
          <a:p>
            <a:r>
              <a:rPr lang="ru-RU" sz="1200" dirty="0"/>
              <a:t>И славен буду я, доколь в подлунном мире</a:t>
            </a:r>
            <a:r>
              <a:rPr lang="cs-CZ" sz="1200" dirty="0"/>
              <a:t>                     </a:t>
            </a:r>
            <a:r>
              <a:rPr lang="ru-RU" sz="1200" dirty="0"/>
              <a:t>Что в мой жестокий век восславил я Свободу</a:t>
            </a:r>
          </a:p>
          <a:p>
            <a:r>
              <a:rPr lang="ru-RU" sz="1200" dirty="0"/>
              <a:t>Жив будет хоть один пиит.</a:t>
            </a:r>
            <a:r>
              <a:rPr lang="cs-CZ" sz="1200" dirty="0"/>
              <a:t>                                                    </a:t>
            </a:r>
            <a:r>
              <a:rPr lang="ru-RU" sz="1200" dirty="0"/>
              <a:t>И милость к падшим призывал.</a:t>
            </a:r>
            <a:endParaRPr lang="cs-CZ" sz="12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449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Я памятник себе воздвиг </a:t>
            </a:r>
            <a:r>
              <a:rPr lang="ru-RU" sz="1200" dirty="0">
                <a:solidFill>
                  <a:srgbClr val="FF0000"/>
                </a:solidFill>
              </a:rPr>
              <a:t>нерукотворный</a:t>
            </a:r>
            <a:r>
              <a:rPr lang="ru-RU" sz="1200" dirty="0"/>
              <a:t>,</a:t>
            </a:r>
            <a:r>
              <a:rPr lang="cs-CZ" sz="1200" dirty="0"/>
              <a:t>                       </a:t>
            </a:r>
            <a:r>
              <a:rPr lang="ru-RU" sz="1200" dirty="0"/>
              <a:t>Слух обо мне пройдет по всей Руси </a:t>
            </a:r>
            <a:r>
              <a:rPr lang="ru-RU" sz="1200" dirty="0">
                <a:solidFill>
                  <a:srgbClr val="0070C0"/>
                </a:solidFill>
              </a:rPr>
              <a:t>великой</a:t>
            </a:r>
            <a:r>
              <a:rPr lang="ru-RU" sz="1200" dirty="0"/>
              <a:t>,</a:t>
            </a:r>
            <a:r>
              <a:rPr lang="cs-CZ" sz="1200" dirty="0"/>
              <a:t>                       </a:t>
            </a:r>
            <a:r>
              <a:rPr lang="ru-RU" sz="1200" dirty="0"/>
              <a:t>Веленью божию, о муза, будь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послушна</a:t>
            </a:r>
            <a:r>
              <a:rPr lang="ru-RU" sz="1200" dirty="0"/>
              <a:t>,</a:t>
            </a:r>
          </a:p>
          <a:p>
            <a:r>
              <a:rPr lang="ru-RU" sz="1200" dirty="0"/>
              <a:t>К нему не зарастет народная </a:t>
            </a:r>
            <a:r>
              <a:rPr lang="ru-RU" sz="1200" dirty="0">
                <a:solidFill>
                  <a:srgbClr val="00B0F0"/>
                </a:solidFill>
              </a:rPr>
              <a:t>тропа</a:t>
            </a:r>
            <a:r>
              <a:rPr lang="ru-RU" sz="1200" dirty="0"/>
              <a:t>,</a:t>
            </a:r>
            <a:r>
              <a:rPr lang="cs-CZ" sz="1200" dirty="0"/>
              <a:t>                                  </a:t>
            </a:r>
            <a:r>
              <a:rPr lang="ru-RU" sz="1200" dirty="0"/>
              <a:t>И назовет меня всяк сущий в ней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язык</a:t>
            </a:r>
            <a:r>
              <a:rPr lang="ru-RU" sz="1200" dirty="0"/>
              <a:t>,</a:t>
            </a:r>
            <a:r>
              <a:rPr lang="cs-CZ" sz="1200" dirty="0"/>
              <a:t>                                  </a:t>
            </a:r>
            <a:r>
              <a:rPr lang="ru-RU" sz="1200" dirty="0"/>
              <a:t>Обиды не страшась, не требуя </a:t>
            </a:r>
            <a:r>
              <a:rPr lang="ru-RU" sz="1200" dirty="0">
                <a:solidFill>
                  <a:srgbClr val="C00000"/>
                </a:solidFill>
              </a:rPr>
              <a:t>венца</a:t>
            </a:r>
            <a:r>
              <a:rPr lang="ru-RU" sz="1200" dirty="0"/>
              <a:t>,</a:t>
            </a:r>
          </a:p>
          <a:p>
            <a:r>
              <a:rPr lang="ru-RU" sz="1200" dirty="0"/>
              <a:t>Вознесся выше он главою </a:t>
            </a:r>
            <a:r>
              <a:rPr lang="ru-RU" sz="1200" dirty="0">
                <a:solidFill>
                  <a:srgbClr val="FF0000"/>
                </a:solidFill>
              </a:rPr>
              <a:t>непокорной</a:t>
            </a:r>
            <a:r>
              <a:rPr lang="cs-CZ" sz="1200" dirty="0"/>
              <a:t>                             </a:t>
            </a:r>
            <a:r>
              <a:rPr lang="ru-RU" sz="1200" dirty="0"/>
              <a:t>И гордый внук славян, и финн, и ныне </a:t>
            </a:r>
            <a:r>
              <a:rPr lang="ru-RU" sz="1200" dirty="0">
                <a:solidFill>
                  <a:srgbClr val="0070C0"/>
                </a:solidFill>
              </a:rPr>
              <a:t>дикой</a:t>
            </a:r>
            <a:r>
              <a:rPr lang="cs-CZ" sz="1200" dirty="0"/>
              <a:t>                       </a:t>
            </a:r>
            <a:r>
              <a:rPr lang="ru-RU" sz="1200" dirty="0"/>
              <a:t>Хвалу и клевету приемли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равнодушно</a:t>
            </a:r>
          </a:p>
          <a:p>
            <a:r>
              <a:rPr lang="ru-RU" sz="1200" dirty="0"/>
              <a:t>Александрийского </a:t>
            </a:r>
            <a:r>
              <a:rPr lang="ru-RU" sz="1200" dirty="0">
                <a:solidFill>
                  <a:srgbClr val="00B0F0"/>
                </a:solidFill>
              </a:rPr>
              <a:t>столпа</a:t>
            </a:r>
            <a:r>
              <a:rPr lang="ru-RU" sz="1200" dirty="0"/>
              <a:t>.</a:t>
            </a:r>
            <a:r>
              <a:rPr lang="cs-CZ" sz="1200" dirty="0"/>
              <a:t>                                                    </a:t>
            </a:r>
            <a:r>
              <a:rPr lang="ru-RU" sz="1200" dirty="0"/>
              <a:t>Тунгус, и друг степей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калмык</a:t>
            </a:r>
            <a:r>
              <a:rPr lang="ru-RU" sz="1200" dirty="0"/>
              <a:t>.</a:t>
            </a:r>
            <a:r>
              <a:rPr lang="cs-CZ" sz="1200" dirty="0"/>
              <a:t>                                                   </a:t>
            </a:r>
            <a:r>
              <a:rPr lang="ru-RU" sz="1200" dirty="0"/>
              <a:t>И не </a:t>
            </a:r>
            <a:r>
              <a:rPr lang="ru-RU" sz="1200" dirty="0" err="1"/>
              <a:t>оспоривай</a:t>
            </a:r>
            <a:r>
              <a:rPr lang="ru-RU" sz="1200" dirty="0"/>
              <a:t> </a:t>
            </a:r>
            <a:r>
              <a:rPr lang="ru-RU" sz="1200" dirty="0">
                <a:solidFill>
                  <a:srgbClr val="C00000"/>
                </a:solidFill>
              </a:rPr>
              <a:t>глупца</a:t>
            </a:r>
            <a:r>
              <a:rPr lang="ru-RU" sz="1200" dirty="0"/>
              <a:t>.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r>
              <a:rPr lang="ru-RU" sz="1200" dirty="0"/>
              <a:t>Нет, весь я не умру -- душа в заветной </a:t>
            </a:r>
            <a:r>
              <a:rPr lang="ru-RU" sz="1200" dirty="0">
                <a:solidFill>
                  <a:srgbClr val="FFC000"/>
                </a:solidFill>
              </a:rPr>
              <a:t>лире</a:t>
            </a:r>
            <a:r>
              <a:rPr lang="cs-CZ" sz="1200" dirty="0"/>
              <a:t>                    </a:t>
            </a:r>
            <a:r>
              <a:rPr lang="ru-RU" sz="1200" dirty="0"/>
              <a:t>И долго буду тем любезен я </a:t>
            </a:r>
            <a:r>
              <a:rPr lang="ru-RU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народу</a:t>
            </a:r>
            <a:r>
              <a:rPr lang="ru-RU" sz="1200" dirty="0"/>
              <a:t>,</a:t>
            </a:r>
          </a:p>
          <a:p>
            <a:r>
              <a:rPr lang="ru-RU" sz="1200" dirty="0"/>
              <a:t>Мой прах переживет и тленья </a:t>
            </a:r>
            <a:r>
              <a:rPr lang="ru-RU" sz="1200" dirty="0">
                <a:solidFill>
                  <a:srgbClr val="00B050"/>
                </a:solidFill>
              </a:rPr>
              <a:t>убежит</a:t>
            </a:r>
            <a:r>
              <a:rPr lang="ru-RU" sz="1200" dirty="0"/>
              <a:t> --</a:t>
            </a:r>
            <a:r>
              <a:rPr lang="cs-CZ" sz="1200" dirty="0"/>
              <a:t>                           </a:t>
            </a:r>
            <a:r>
              <a:rPr lang="ru-RU" sz="1200" dirty="0"/>
              <a:t>Что чувства добрые я лирой </a:t>
            </a:r>
            <a:r>
              <a:rPr lang="ru-RU" sz="1200" dirty="0">
                <a:solidFill>
                  <a:srgbClr val="7030A0"/>
                </a:solidFill>
              </a:rPr>
              <a:t>пробуждал</a:t>
            </a:r>
            <a:r>
              <a:rPr lang="ru-RU" sz="1200" dirty="0"/>
              <a:t>,</a:t>
            </a:r>
          </a:p>
          <a:p>
            <a:r>
              <a:rPr lang="ru-RU" sz="1200" dirty="0"/>
              <a:t>И славен буду я, доколь в подлунном </a:t>
            </a:r>
            <a:r>
              <a:rPr lang="ru-RU" sz="1200" dirty="0">
                <a:solidFill>
                  <a:srgbClr val="FFC000"/>
                </a:solidFill>
              </a:rPr>
              <a:t>мире</a:t>
            </a:r>
            <a:r>
              <a:rPr lang="cs-CZ" sz="1200" dirty="0"/>
              <a:t>                     </a:t>
            </a:r>
            <a:r>
              <a:rPr lang="ru-RU" sz="1200" dirty="0"/>
              <a:t>Что в мой жестокий век восславил я </a:t>
            </a:r>
            <a:r>
              <a:rPr lang="ru-RU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Свободу</a:t>
            </a:r>
          </a:p>
          <a:p>
            <a:r>
              <a:rPr lang="ru-RU" sz="1200" dirty="0"/>
              <a:t>Жив будет хоть один </a:t>
            </a:r>
            <a:r>
              <a:rPr lang="ru-RU" sz="1200" dirty="0">
                <a:solidFill>
                  <a:srgbClr val="00B050"/>
                </a:solidFill>
              </a:rPr>
              <a:t>пиит</a:t>
            </a:r>
            <a:r>
              <a:rPr lang="ru-RU" sz="1200" dirty="0"/>
              <a:t>.</a:t>
            </a:r>
            <a:r>
              <a:rPr lang="cs-CZ" sz="1200" dirty="0"/>
              <a:t>                                                    </a:t>
            </a:r>
            <a:r>
              <a:rPr lang="ru-RU" sz="1200" dirty="0"/>
              <a:t>И милость к падшим </a:t>
            </a:r>
            <a:r>
              <a:rPr lang="ru-RU" sz="1200" dirty="0">
                <a:solidFill>
                  <a:srgbClr val="7030A0"/>
                </a:solidFill>
              </a:rPr>
              <a:t>призывал</a:t>
            </a:r>
            <a:r>
              <a:rPr lang="ru-RU" sz="1200" dirty="0"/>
              <a:t>.</a:t>
            </a:r>
            <a:endParaRPr lang="cs-CZ" sz="12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298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памятник себе воздвиг нерукотворный,</a:t>
            </a:r>
            <a:br>
              <a:rPr lang="ru-RU" dirty="0"/>
            </a:br>
            <a:r>
              <a:rPr lang="ru-RU" dirty="0"/>
              <a:t>К нему не зарастёт народная тропа,</a:t>
            </a:r>
            <a:br>
              <a:rPr lang="ru-RU" dirty="0"/>
            </a:br>
            <a:r>
              <a:rPr lang="ru-RU" dirty="0"/>
              <a:t>Вознёсся выше он главою непокорной</a:t>
            </a:r>
            <a:br>
              <a:rPr lang="ru-RU" dirty="0"/>
            </a:br>
            <a:r>
              <a:rPr lang="ru-RU" dirty="0"/>
              <a:t>Александрийского столпа.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4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 </a:t>
            </a:r>
            <a:endParaRPr lang="cs-CZ" dirty="0"/>
          </a:p>
          <a:p>
            <a:r>
              <a:rPr lang="ru-RU" dirty="0"/>
              <a:t>Я </a:t>
            </a:r>
            <a:r>
              <a:rPr lang="cs-CZ" dirty="0" smtClean="0"/>
              <a:t>/ </a:t>
            </a:r>
            <a:r>
              <a:rPr lang="ru-RU" dirty="0" smtClean="0"/>
              <a:t>па</a:t>
            </a:r>
            <a:r>
              <a:rPr lang="cs-CZ" dirty="0" smtClean="0"/>
              <a:t> / </a:t>
            </a:r>
            <a:r>
              <a:rPr lang="ru-RU" dirty="0" smtClean="0"/>
              <a:t>мят</a:t>
            </a:r>
            <a:r>
              <a:rPr lang="cs-CZ" dirty="0" smtClean="0"/>
              <a:t> / </a:t>
            </a:r>
            <a:r>
              <a:rPr lang="ru-RU" dirty="0" smtClean="0"/>
              <a:t>ник </a:t>
            </a:r>
            <a:r>
              <a:rPr lang="cs-CZ" dirty="0" smtClean="0"/>
              <a:t>  </a:t>
            </a:r>
            <a:r>
              <a:rPr lang="ru-RU" dirty="0" smtClean="0"/>
              <a:t>се</a:t>
            </a:r>
            <a:r>
              <a:rPr lang="cs-CZ" dirty="0" smtClean="0"/>
              <a:t> / </a:t>
            </a:r>
            <a:r>
              <a:rPr lang="ru-RU" dirty="0" err="1" smtClean="0"/>
              <a:t>бе</a:t>
            </a:r>
            <a:r>
              <a:rPr lang="ru-RU" dirty="0" smtClean="0"/>
              <a:t> </a:t>
            </a:r>
            <a:r>
              <a:rPr lang="cs-CZ" dirty="0" smtClean="0"/>
              <a:t>  </a:t>
            </a:r>
            <a:r>
              <a:rPr lang="ru-RU" dirty="0" err="1" smtClean="0"/>
              <a:t>возд</a:t>
            </a:r>
            <a:r>
              <a:rPr lang="cs-CZ" dirty="0" smtClean="0"/>
              <a:t> / </a:t>
            </a:r>
            <a:r>
              <a:rPr lang="ru-RU" dirty="0" smtClean="0"/>
              <a:t>виг не</a:t>
            </a:r>
            <a:r>
              <a:rPr lang="cs-CZ" dirty="0" smtClean="0"/>
              <a:t> / </a:t>
            </a:r>
            <a:r>
              <a:rPr lang="ru-RU" dirty="0" err="1" smtClean="0"/>
              <a:t>ру</a:t>
            </a:r>
            <a:r>
              <a:rPr lang="cs-CZ" dirty="0" smtClean="0"/>
              <a:t> / </a:t>
            </a:r>
            <a:r>
              <a:rPr lang="ru-RU" dirty="0" smtClean="0"/>
              <a:t>ко</a:t>
            </a:r>
            <a:r>
              <a:rPr lang="cs-CZ" dirty="0" smtClean="0"/>
              <a:t> / </a:t>
            </a:r>
            <a:r>
              <a:rPr lang="ru-RU" dirty="0" err="1" smtClean="0"/>
              <a:t>твор</a:t>
            </a:r>
            <a:r>
              <a:rPr lang="cs-CZ" dirty="0" smtClean="0"/>
              <a:t> / </a:t>
            </a:r>
            <a:r>
              <a:rPr lang="ru-RU" dirty="0" err="1" smtClean="0"/>
              <a:t>ный</a:t>
            </a:r>
            <a:r>
              <a:rPr lang="ru-RU" dirty="0" smtClean="0"/>
              <a:t>,</a:t>
            </a:r>
            <a:r>
              <a:rPr lang="cs-CZ" dirty="0" smtClean="0"/>
              <a:t>  </a:t>
            </a:r>
            <a:endParaRPr lang="cs-CZ" dirty="0"/>
          </a:p>
          <a:p>
            <a:r>
              <a:rPr lang="ru-RU" dirty="0"/>
              <a:t>К </a:t>
            </a:r>
            <a:r>
              <a:rPr lang="ru-RU" dirty="0" smtClean="0"/>
              <a:t>не</a:t>
            </a:r>
            <a:r>
              <a:rPr lang="cs-CZ" dirty="0" smtClean="0"/>
              <a:t> / </a:t>
            </a:r>
            <a:r>
              <a:rPr lang="ru-RU" dirty="0" err="1" smtClean="0"/>
              <a:t>му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smtClean="0"/>
              <a:t>за</a:t>
            </a:r>
            <a:r>
              <a:rPr lang="cs-CZ" dirty="0" smtClean="0"/>
              <a:t> / </a:t>
            </a:r>
            <a:r>
              <a:rPr lang="ru-RU" dirty="0" smtClean="0"/>
              <a:t>рас</a:t>
            </a:r>
            <a:r>
              <a:rPr lang="cs-CZ" dirty="0" smtClean="0"/>
              <a:t> / </a:t>
            </a:r>
            <a:r>
              <a:rPr lang="ru-RU" dirty="0" err="1" smtClean="0"/>
              <a:t>тет</a:t>
            </a:r>
            <a:r>
              <a:rPr lang="ru-RU" dirty="0" smtClean="0"/>
              <a:t> на</a:t>
            </a:r>
            <a:r>
              <a:rPr lang="cs-CZ" dirty="0" smtClean="0"/>
              <a:t> / </a:t>
            </a:r>
            <a:r>
              <a:rPr lang="ru-RU" dirty="0" smtClean="0"/>
              <a:t>род</a:t>
            </a:r>
            <a:r>
              <a:rPr lang="cs-CZ" dirty="0" smtClean="0"/>
              <a:t> / </a:t>
            </a:r>
            <a:r>
              <a:rPr lang="ru-RU" dirty="0" err="1" smtClean="0"/>
              <a:t>ная</a:t>
            </a:r>
            <a:r>
              <a:rPr lang="ru-RU" dirty="0" smtClean="0"/>
              <a:t> </a:t>
            </a:r>
            <a:r>
              <a:rPr lang="ru-RU" dirty="0" err="1" smtClean="0"/>
              <a:t>тро</a:t>
            </a:r>
            <a:r>
              <a:rPr lang="cs-CZ" dirty="0" smtClean="0"/>
              <a:t> / </a:t>
            </a:r>
            <a:r>
              <a:rPr lang="ru-RU" dirty="0" smtClean="0"/>
              <a:t>па</a:t>
            </a:r>
            <a:r>
              <a:rPr lang="ru-RU" dirty="0"/>
              <a:t>,</a:t>
            </a:r>
            <a:endParaRPr lang="cs-CZ" dirty="0"/>
          </a:p>
          <a:p>
            <a:r>
              <a:rPr lang="ru-RU" dirty="0" smtClean="0"/>
              <a:t>Воз</a:t>
            </a:r>
            <a:r>
              <a:rPr lang="cs-CZ" dirty="0" smtClean="0"/>
              <a:t> / </a:t>
            </a:r>
            <a:r>
              <a:rPr lang="ru-RU" dirty="0" smtClean="0"/>
              <a:t>нес</a:t>
            </a:r>
            <a:r>
              <a:rPr lang="cs-CZ" dirty="0" smtClean="0"/>
              <a:t> / </a:t>
            </a:r>
            <a:r>
              <a:rPr lang="ru-RU" dirty="0" err="1" smtClean="0"/>
              <a:t>ся</a:t>
            </a:r>
            <a:r>
              <a:rPr lang="ru-RU" dirty="0" smtClean="0"/>
              <a:t> вы</a:t>
            </a:r>
            <a:r>
              <a:rPr lang="cs-CZ" dirty="0" smtClean="0"/>
              <a:t> / </a:t>
            </a:r>
            <a:r>
              <a:rPr lang="ru-RU" dirty="0" err="1" smtClean="0"/>
              <a:t>ше</a:t>
            </a:r>
            <a:r>
              <a:rPr lang="ru-RU" dirty="0" smtClean="0"/>
              <a:t> </a:t>
            </a:r>
            <a:r>
              <a:rPr lang="ru-RU" dirty="0"/>
              <a:t>он </a:t>
            </a:r>
            <a:r>
              <a:rPr lang="ru-RU" dirty="0" err="1" smtClean="0"/>
              <a:t>гла</a:t>
            </a:r>
            <a:r>
              <a:rPr lang="cs-CZ" dirty="0" smtClean="0"/>
              <a:t> / </a:t>
            </a:r>
            <a:r>
              <a:rPr lang="ru-RU" dirty="0" smtClean="0"/>
              <a:t>во</a:t>
            </a:r>
            <a:r>
              <a:rPr lang="cs-CZ" dirty="0" smtClean="0"/>
              <a:t> / </a:t>
            </a:r>
            <a:r>
              <a:rPr lang="ru-RU" dirty="0" smtClean="0"/>
              <a:t>ю не</a:t>
            </a:r>
            <a:r>
              <a:rPr lang="cs-CZ" dirty="0" smtClean="0"/>
              <a:t> / </a:t>
            </a:r>
            <a:r>
              <a:rPr lang="ru-RU" dirty="0" smtClean="0"/>
              <a:t>по</a:t>
            </a:r>
            <a:r>
              <a:rPr lang="cs-CZ" dirty="0" smtClean="0"/>
              <a:t>/ </a:t>
            </a:r>
            <a:r>
              <a:rPr lang="ru-RU" dirty="0" err="1" smtClean="0"/>
              <a:t>кор</a:t>
            </a:r>
            <a:r>
              <a:rPr lang="cs-CZ" dirty="0" smtClean="0"/>
              <a:t> / </a:t>
            </a:r>
            <a:r>
              <a:rPr lang="ru-RU" dirty="0" smtClean="0"/>
              <a:t>ной</a:t>
            </a:r>
            <a:endParaRPr lang="cs-CZ" dirty="0"/>
          </a:p>
          <a:p>
            <a:r>
              <a:rPr lang="ru-RU" dirty="0" smtClean="0"/>
              <a:t>А</a:t>
            </a:r>
            <a:r>
              <a:rPr lang="cs-CZ" dirty="0" smtClean="0"/>
              <a:t> / </a:t>
            </a:r>
            <a:r>
              <a:rPr lang="ru-RU" dirty="0" smtClean="0"/>
              <a:t>лек</a:t>
            </a:r>
            <a:r>
              <a:rPr lang="cs-CZ" dirty="0" smtClean="0"/>
              <a:t> / </a:t>
            </a:r>
            <a:r>
              <a:rPr lang="ru-RU" dirty="0" err="1" smtClean="0"/>
              <a:t>санд</a:t>
            </a:r>
            <a:r>
              <a:rPr lang="cs-CZ" dirty="0" smtClean="0"/>
              <a:t> / </a:t>
            </a:r>
            <a:r>
              <a:rPr lang="ru-RU" dirty="0" err="1" smtClean="0"/>
              <a:t>рийс</a:t>
            </a:r>
            <a:r>
              <a:rPr lang="cs-CZ" dirty="0" smtClean="0"/>
              <a:t> / </a:t>
            </a:r>
            <a:r>
              <a:rPr lang="ru-RU" dirty="0" smtClean="0"/>
              <a:t>ко</a:t>
            </a:r>
            <a:r>
              <a:rPr lang="cs-CZ" dirty="0" smtClean="0"/>
              <a:t> / </a:t>
            </a:r>
            <a:r>
              <a:rPr lang="ru-RU" dirty="0" err="1" smtClean="0"/>
              <a:t>го</a:t>
            </a:r>
            <a:r>
              <a:rPr lang="ru-RU" dirty="0" smtClean="0"/>
              <a:t> стол</a:t>
            </a:r>
            <a:r>
              <a:rPr lang="cs-CZ" dirty="0" smtClean="0"/>
              <a:t> / </a:t>
            </a:r>
            <a:r>
              <a:rPr lang="ru-RU" dirty="0" smtClean="0"/>
              <a:t>па.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9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памятник себе воздвиг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Я</a:t>
            </a:r>
            <a:r>
              <a:rPr lang="ru-RU" b="1" dirty="0"/>
              <a:t> </a:t>
            </a:r>
            <a:r>
              <a:rPr lang="cs-CZ" dirty="0"/>
              <a:t>/ </a:t>
            </a:r>
            <a:r>
              <a:rPr lang="ru-RU" dirty="0"/>
              <a:t>па</a:t>
            </a:r>
            <a:r>
              <a:rPr lang="cs-CZ" dirty="0"/>
              <a:t> / </a:t>
            </a:r>
            <a:r>
              <a:rPr lang="ru-RU" dirty="0"/>
              <a:t>мят</a:t>
            </a:r>
            <a:r>
              <a:rPr lang="cs-CZ" dirty="0"/>
              <a:t> / </a:t>
            </a:r>
            <a:r>
              <a:rPr lang="ru-RU" dirty="0"/>
              <a:t>ник </a:t>
            </a:r>
            <a:r>
              <a:rPr lang="cs-CZ" dirty="0"/>
              <a:t>  </a:t>
            </a:r>
            <a:r>
              <a:rPr lang="ru-RU" dirty="0"/>
              <a:t>се</a:t>
            </a:r>
            <a:r>
              <a:rPr lang="cs-CZ" dirty="0"/>
              <a:t> / </a:t>
            </a:r>
            <a:r>
              <a:rPr lang="ru-RU" dirty="0" err="1"/>
              <a:t>бе</a:t>
            </a:r>
            <a:r>
              <a:rPr lang="ru-RU" dirty="0"/>
              <a:t> </a:t>
            </a:r>
            <a:r>
              <a:rPr lang="cs-CZ" dirty="0"/>
              <a:t>  </a:t>
            </a:r>
            <a:r>
              <a:rPr lang="ru-RU" dirty="0" err="1"/>
              <a:t>возд</a:t>
            </a:r>
            <a:r>
              <a:rPr lang="cs-CZ" dirty="0"/>
              <a:t> / </a:t>
            </a:r>
            <a:r>
              <a:rPr lang="ru-RU" dirty="0"/>
              <a:t>виг не</a:t>
            </a:r>
            <a:r>
              <a:rPr lang="cs-CZ" dirty="0"/>
              <a:t> / </a:t>
            </a:r>
            <a:r>
              <a:rPr lang="ru-RU" dirty="0" err="1"/>
              <a:t>ру</a:t>
            </a:r>
            <a:r>
              <a:rPr lang="cs-CZ" dirty="0"/>
              <a:t> / </a:t>
            </a:r>
            <a:r>
              <a:rPr lang="ru-RU" dirty="0"/>
              <a:t>ко</a:t>
            </a:r>
            <a:r>
              <a:rPr lang="cs-CZ" dirty="0"/>
              <a:t> / </a:t>
            </a:r>
            <a:r>
              <a:rPr lang="ru-RU" dirty="0" err="1"/>
              <a:t>твор</a:t>
            </a:r>
            <a:r>
              <a:rPr lang="cs-CZ" dirty="0"/>
              <a:t> / </a:t>
            </a:r>
            <a:r>
              <a:rPr lang="ru-RU" dirty="0" err="1"/>
              <a:t>ный</a:t>
            </a:r>
            <a:r>
              <a:rPr lang="ru-RU" dirty="0"/>
              <a:t>,</a:t>
            </a:r>
            <a:r>
              <a:rPr lang="cs-CZ" dirty="0"/>
              <a:t>  </a:t>
            </a:r>
          </a:p>
          <a:p>
            <a:r>
              <a:rPr lang="ru-RU" dirty="0"/>
              <a:t>К не</a:t>
            </a:r>
            <a:r>
              <a:rPr lang="cs-CZ" dirty="0"/>
              <a:t> / </a:t>
            </a:r>
            <a:r>
              <a:rPr lang="ru-RU" dirty="0" err="1"/>
              <a:t>му</a:t>
            </a:r>
            <a:r>
              <a:rPr lang="ru-RU" dirty="0"/>
              <a:t> не за</a:t>
            </a:r>
            <a:r>
              <a:rPr lang="cs-CZ" dirty="0"/>
              <a:t> / </a:t>
            </a:r>
            <a:r>
              <a:rPr lang="ru-RU" dirty="0"/>
              <a:t>рас</a:t>
            </a:r>
            <a:r>
              <a:rPr lang="cs-CZ" dirty="0"/>
              <a:t> / </a:t>
            </a:r>
            <a:r>
              <a:rPr lang="ru-RU" dirty="0" err="1"/>
              <a:t>тет</a:t>
            </a:r>
            <a:r>
              <a:rPr lang="ru-RU" dirty="0"/>
              <a:t> на</a:t>
            </a:r>
            <a:r>
              <a:rPr lang="cs-CZ" dirty="0"/>
              <a:t> / </a:t>
            </a:r>
            <a:r>
              <a:rPr lang="ru-RU" dirty="0"/>
              <a:t>род</a:t>
            </a:r>
            <a:r>
              <a:rPr lang="cs-CZ" dirty="0"/>
              <a:t> / </a:t>
            </a:r>
            <a:r>
              <a:rPr lang="ru-RU" dirty="0" err="1"/>
              <a:t>ная</a:t>
            </a:r>
            <a:r>
              <a:rPr lang="ru-RU" dirty="0"/>
              <a:t> </a:t>
            </a:r>
            <a:r>
              <a:rPr lang="ru-RU" dirty="0" err="1"/>
              <a:t>тро</a:t>
            </a:r>
            <a:r>
              <a:rPr lang="cs-CZ" dirty="0"/>
              <a:t> / </a:t>
            </a:r>
            <a:r>
              <a:rPr lang="ru-RU" dirty="0"/>
              <a:t>па,</a:t>
            </a:r>
            <a:endParaRPr lang="cs-CZ" dirty="0"/>
          </a:p>
          <a:p>
            <a:r>
              <a:rPr lang="ru-RU" dirty="0"/>
              <a:t>Воз</a:t>
            </a:r>
            <a:r>
              <a:rPr lang="cs-CZ" dirty="0"/>
              <a:t> / </a:t>
            </a:r>
            <a:r>
              <a:rPr lang="ru-RU" dirty="0"/>
              <a:t>нес</a:t>
            </a:r>
            <a:r>
              <a:rPr lang="cs-CZ" dirty="0"/>
              <a:t> / </a:t>
            </a:r>
            <a:r>
              <a:rPr lang="ru-RU" dirty="0" err="1"/>
              <a:t>ся</a:t>
            </a:r>
            <a:r>
              <a:rPr lang="ru-RU" dirty="0"/>
              <a:t> вы</a:t>
            </a:r>
            <a:r>
              <a:rPr lang="cs-CZ" dirty="0"/>
              <a:t> / </a:t>
            </a:r>
            <a:r>
              <a:rPr lang="ru-RU" dirty="0" err="1"/>
              <a:t>ше</a:t>
            </a:r>
            <a:r>
              <a:rPr lang="ru-RU" dirty="0"/>
              <a:t> он </a:t>
            </a:r>
            <a:r>
              <a:rPr lang="ru-RU" dirty="0" err="1"/>
              <a:t>гла</a:t>
            </a:r>
            <a:r>
              <a:rPr lang="cs-CZ" dirty="0"/>
              <a:t> / </a:t>
            </a:r>
            <a:r>
              <a:rPr lang="ru-RU" dirty="0"/>
              <a:t>во</a:t>
            </a:r>
            <a:r>
              <a:rPr lang="cs-CZ" dirty="0"/>
              <a:t> / </a:t>
            </a:r>
            <a:r>
              <a:rPr lang="ru-RU" dirty="0"/>
              <a:t>ю не</a:t>
            </a:r>
            <a:r>
              <a:rPr lang="cs-CZ" dirty="0"/>
              <a:t> / </a:t>
            </a:r>
            <a:r>
              <a:rPr lang="ru-RU" dirty="0"/>
              <a:t>по</a:t>
            </a:r>
            <a:r>
              <a:rPr lang="cs-CZ" dirty="0"/>
              <a:t>/ </a:t>
            </a:r>
            <a:r>
              <a:rPr lang="ru-RU" dirty="0" err="1"/>
              <a:t>кор</a:t>
            </a:r>
            <a:r>
              <a:rPr lang="cs-CZ" dirty="0"/>
              <a:t> / </a:t>
            </a:r>
            <a:r>
              <a:rPr lang="ru-RU" dirty="0"/>
              <a:t>ной</a:t>
            </a:r>
            <a:endParaRPr lang="cs-CZ" dirty="0"/>
          </a:p>
          <a:p>
            <a:r>
              <a:rPr lang="ru-RU" dirty="0"/>
              <a:t>А</a:t>
            </a:r>
            <a:r>
              <a:rPr lang="cs-CZ" dirty="0"/>
              <a:t> / </a:t>
            </a:r>
            <a:r>
              <a:rPr lang="ru-RU" dirty="0"/>
              <a:t>лек</a:t>
            </a:r>
            <a:r>
              <a:rPr lang="cs-CZ" dirty="0"/>
              <a:t> / </a:t>
            </a:r>
            <a:r>
              <a:rPr lang="ru-RU" dirty="0" err="1"/>
              <a:t>санд</a:t>
            </a:r>
            <a:r>
              <a:rPr lang="cs-CZ" dirty="0"/>
              <a:t> / </a:t>
            </a:r>
            <a:r>
              <a:rPr lang="ru-RU" dirty="0" err="1"/>
              <a:t>рийс</a:t>
            </a:r>
            <a:r>
              <a:rPr lang="cs-CZ" dirty="0"/>
              <a:t> / </a:t>
            </a:r>
            <a:r>
              <a:rPr lang="ru-RU" dirty="0"/>
              <a:t>ко</a:t>
            </a:r>
            <a:r>
              <a:rPr lang="cs-CZ" dirty="0"/>
              <a:t> / </a:t>
            </a:r>
            <a:r>
              <a:rPr lang="ru-RU" dirty="0" err="1"/>
              <a:t>го</a:t>
            </a:r>
            <a:r>
              <a:rPr lang="ru-RU" dirty="0"/>
              <a:t> стол</a:t>
            </a:r>
            <a:r>
              <a:rPr lang="cs-CZ" dirty="0"/>
              <a:t> / </a:t>
            </a:r>
            <a:r>
              <a:rPr lang="ru-RU" dirty="0"/>
              <a:t>па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cs-CZ" dirty="0" smtClean="0"/>
              <a:t>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 X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 err="1" smtClean="0"/>
              <a:t>X</a:t>
            </a:r>
            <a:r>
              <a:rPr lang="cs-CZ" dirty="0" smtClean="0"/>
              <a:t>‘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2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1016</Words>
  <Application>Microsoft Office PowerPoint</Application>
  <PresentationFormat>Širokoúhlá obrazovka</PresentationFormat>
  <Paragraphs>120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Calibri</vt:lpstr>
      <vt:lpstr>Calibri Light</vt:lpstr>
      <vt:lpstr>Courier New</vt:lpstr>
      <vt:lpstr>Retrospektiva</vt:lpstr>
      <vt:lpstr>Алехандр Сергеевич Пушкин - Поэзия </vt:lpstr>
      <vt:lpstr>Алехандр Сергеевич Пушкин</vt:lpstr>
      <vt:lpstr>Я памятник себе воздвиг </vt:lpstr>
      <vt:lpstr>Prezentace aplikace PowerPoint</vt:lpstr>
      <vt:lpstr>Я памятник себе воздвиг</vt:lpstr>
      <vt:lpstr>Я памятник себе воздвиг</vt:lpstr>
      <vt:lpstr>Я памятник себе воздвиг</vt:lpstr>
      <vt:lpstr>Я памятник себе воздвиг</vt:lpstr>
      <vt:lpstr>Я памятник себе воздвиг</vt:lpstr>
      <vt:lpstr>Я памятник себе воздвиг</vt:lpstr>
      <vt:lpstr>Я вас любил</vt:lpstr>
      <vt:lpstr>Я вас любил</vt:lpstr>
      <vt:lpstr>Я вас любил</vt:lpstr>
      <vt:lpstr>Я вас любил</vt:lpstr>
      <vt:lpstr>Я вас любил</vt:lpstr>
      <vt:lpstr>Я вас любил</vt:lpstr>
      <vt:lpstr>К Чаадаеву</vt:lpstr>
      <vt:lpstr>К Чаадаеву</vt:lpstr>
      <vt:lpstr>К Чаадаеву</vt:lpstr>
      <vt:lpstr>К Чаадаеву</vt:lpstr>
      <vt:lpstr>К Чаадаеву</vt:lpstr>
      <vt:lpstr>К Чаадаеву</vt:lpstr>
      <vt:lpstr>Спосибо за внимание!</vt:lpstr>
      <vt:lpstr>Список литературы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Алехандр Сергеевич Пушкин - Поэзия</dc:title>
  <dc:creator>Michaela Čevelová</dc:creator>
  <cp:lastModifiedBy>Michaela Čevelová</cp:lastModifiedBy>
  <cp:revision>19</cp:revision>
  <dcterms:created xsi:type="dcterms:W3CDTF">2014-11-05T13:19:38Z</dcterms:created>
  <dcterms:modified xsi:type="dcterms:W3CDTF">2014-11-10T08:11:43Z</dcterms:modified>
</cp:coreProperties>
</file>