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AA6B199-03F0-45D8-8893-15A8C2103642}" type="datetimeFigureOut">
              <a:rPr lang="cs-CZ" smtClean="0"/>
              <a:pPr/>
              <a:t>4.12.2014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A6DE038-CCF3-4FA0-85E7-B517D7A6988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Ирина Петровна Токмакова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Eliška\Desktop\author0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9129" y="2033588"/>
            <a:ext cx="3013031" cy="4414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Детский поэт, прозаик и переводчик детских стихов.</a:t>
            </a:r>
          </a:p>
          <a:p>
            <a:r>
              <a:rPr lang="ru-RU" dirty="0" smtClean="0"/>
              <a:t>Родилась в Москве 3 марта 1929 года в семье инженера-электротехника и детского врача, заведующей «Дома подкидышей».</a:t>
            </a:r>
          </a:p>
          <a:p>
            <a:r>
              <a:rPr lang="ru-RU" dirty="0" smtClean="0"/>
              <a:t>Жена художника-иллюстратора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Льва Токмакова.</a:t>
            </a:r>
            <a:endParaRPr lang="ru-RU" dirty="0" smtClean="0"/>
          </a:p>
          <a:p>
            <a:r>
              <a:rPr lang="ru-RU" dirty="0" smtClean="0"/>
              <a:t>Стихи Ирина писала с детства, но считала, что писательских способностей у нее нет.</a:t>
            </a:r>
          </a:p>
          <a:p>
            <a:r>
              <a:rPr lang="ru-RU" dirty="0" smtClean="0"/>
              <a:t>Школу окончила с золотой медалью, поступила на филологический факультет МГУ.</a:t>
            </a:r>
          </a:p>
          <a:p>
            <a:r>
              <a:rPr lang="ru-RU" dirty="0" smtClean="0"/>
              <a:t> 1953 году после окончания учебы, поступила в аспирантуру по общему и сравнительному языкознанию, работала переводчиком. </a:t>
            </a:r>
          </a:p>
          <a:p>
            <a:r>
              <a:rPr lang="ru-RU" dirty="0" smtClean="0"/>
              <a:t>Однажды в Россию приехал шведский энергетик Боргквист, который, познакомившись с Ириной, прислал ей в подарок книжку детских песенок на шведском языке. Ирина перевела эти стихи для своего сына. Но муж, художник-иллюстратор Лев Токмаков, отнес переводы в издательство, и вскоре они вышли в виде книги.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Вскоре вышла книга собственных стихов Ирины Токмаковой для детей, созданная совместно с мужем, – «Деревья». </a:t>
            </a:r>
          </a:p>
          <a:p>
            <a:r>
              <a:rPr lang="ru-RU" dirty="0" smtClean="0"/>
              <a:t>Затем появилась проза: «Аля, Кляксич и буква «А»», «Может, нуль не виноват?», «Счастливо, Ивушкин», «Сосны шумят», «И настанет веселое утро» и многие другие повести и сказки.</a:t>
            </a:r>
          </a:p>
          <a:p>
            <a:r>
              <a:rPr lang="ru-RU" dirty="0" smtClean="0"/>
              <a:t>Токмакова также переводит со многих европейских языков - английского, армянского, болгарского, литовского, молдавского, немецкого, таджикского, узбекского, шведского, а также с языка хинди.</a:t>
            </a:r>
          </a:p>
          <a:p>
            <a:r>
              <a:rPr lang="ru-RU" dirty="0" smtClean="0"/>
              <a:t>Её перу принадлежат несколько образовательных повестей-сказок для детей дошкольного возраста и классические переводы английских и шведских гольклорных стихов.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/>
              <a:t>Ирина Токмакова - лауреат Государственной премии России, лауреат Российской литературной премии имени Александра Грина (2002).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Произведения для детей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Времена года, 1962 (сборник стихов)</a:t>
            </a:r>
          </a:p>
          <a:p>
            <a:r>
              <a:rPr lang="ru-RU" dirty="0" smtClean="0"/>
              <a:t>Сосны шумят, 1966</a:t>
            </a:r>
          </a:p>
          <a:p>
            <a:r>
              <a:rPr lang="ru-RU" dirty="0" smtClean="0"/>
              <a:t>Сказка про Сазанчика, 1970 (сборник стихов)</a:t>
            </a:r>
          </a:p>
          <a:p>
            <a:r>
              <a:rPr lang="ru-RU" dirty="0" smtClean="0"/>
              <a:t>Женька-совёнок, 1970 (пьеса)</a:t>
            </a:r>
          </a:p>
          <a:p>
            <a:r>
              <a:rPr lang="ru-RU" dirty="0" smtClean="0"/>
              <a:t>На родной земле: Предание, 1975</a:t>
            </a:r>
          </a:p>
          <a:p>
            <a:r>
              <a:rPr lang="ru-RU" dirty="0" smtClean="0"/>
              <a:t>Летний ливень, 1980 (сборник стихов)</a:t>
            </a:r>
          </a:p>
          <a:p>
            <a:r>
              <a:rPr lang="ru-RU" dirty="0" smtClean="0"/>
              <a:t>Заколдованное копытце, 1981 (пьеса)</a:t>
            </a:r>
          </a:p>
          <a:p>
            <a:r>
              <a:rPr lang="ru-RU" dirty="0" smtClean="0"/>
              <a:t>Может, нуль не виноват?, 1984</a:t>
            </a:r>
          </a:p>
          <a:p>
            <a:r>
              <a:rPr lang="ru-RU" dirty="0" smtClean="0"/>
              <a:t>Счастливого пути..., 1985</a:t>
            </a:r>
          </a:p>
          <a:p>
            <a:r>
              <a:rPr lang="ru-RU" dirty="0" smtClean="0"/>
              <a:t>И настанет веселое утро, 1986 (повесть-сказка)</a:t>
            </a:r>
          </a:p>
          <a:p>
            <a:r>
              <a:rPr lang="ru-RU" dirty="0" smtClean="0"/>
              <a:t>Счастливо, Ивушкин!, 1991 (повесть-сказка)</a:t>
            </a:r>
          </a:p>
          <a:p>
            <a:r>
              <a:rPr lang="ru-RU" dirty="0" smtClean="0"/>
              <a:t>Чародейка</a:t>
            </a:r>
          </a:p>
          <a:p>
            <a:r>
              <a:rPr lang="ru-RU" dirty="0" smtClean="0"/>
              <a:t>Счастливо, Ивушкин!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Ирина Петровна работает для самого маленького слушателя и читателя – для дошкольников и младших школьников. Пишет стихи, песенки, повести, сказки и пьесы. И во всех её произведениях идут рядом и дружат быль и небылица - «В чудной стране» и «Букваринск», «Котята» и «Скороговорка»,...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	Скороговорка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	Был кашеваром кашалот,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А кашеедом — кит.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Но простудился кашалот,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Стал сильно кашлять он, и вот -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Стал кашеедом кашалот,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А кашеваром — кит.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Стихотворения Токмаковой простые, короткие, звонкие, легко запоминаются. Они также необходимы нам, как и первые слова.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Яблонька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i="1" dirty="0" smtClean="0"/>
              <a:t>Маленькая яблонька </a:t>
            </a:r>
            <a:br>
              <a:rPr lang="ru-RU" i="1" dirty="0" smtClean="0"/>
            </a:br>
            <a:r>
              <a:rPr lang="ru-RU" i="1" dirty="0" smtClean="0"/>
              <a:t>У меня в саду. </a:t>
            </a:r>
            <a:br>
              <a:rPr lang="ru-RU" i="1" dirty="0" smtClean="0"/>
            </a:br>
            <a:r>
              <a:rPr lang="ru-RU" i="1" dirty="0" smtClean="0"/>
              <a:t>Белая-пребелая </a:t>
            </a:r>
            <a:br>
              <a:rPr lang="ru-RU" i="1" dirty="0" smtClean="0"/>
            </a:br>
            <a:r>
              <a:rPr lang="ru-RU" i="1" dirty="0" smtClean="0"/>
              <a:t>Вся стоит в цвету.</a:t>
            </a:r>
          </a:p>
          <a:p>
            <a:pPr algn="ctr">
              <a:buNone/>
            </a:pPr>
            <a:r>
              <a:rPr lang="ru-RU" i="1" dirty="0" smtClean="0"/>
              <a:t>	Я надела платьице </a:t>
            </a:r>
            <a:br>
              <a:rPr lang="ru-RU" i="1" dirty="0" smtClean="0"/>
            </a:br>
            <a:r>
              <a:rPr lang="ru-RU" i="1" dirty="0" smtClean="0"/>
              <a:t>С белою каймой. </a:t>
            </a:r>
            <a:br>
              <a:rPr lang="ru-RU" i="1" dirty="0" smtClean="0"/>
            </a:br>
            <a:r>
              <a:rPr lang="ru-RU" i="1" dirty="0" smtClean="0"/>
              <a:t>Маленькая яблонька, </a:t>
            </a:r>
            <a:br>
              <a:rPr lang="ru-RU" i="1" dirty="0" smtClean="0"/>
            </a:br>
            <a:r>
              <a:rPr lang="ru-RU" i="1" dirty="0" smtClean="0"/>
              <a:t>Подружись со мной.</a:t>
            </a:r>
          </a:p>
          <a:p>
            <a:pPr algn="ctr"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	</a:t>
            </a: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Пишет не просто, чтобы развлечь ребёнка. Она учит серьёзно думать о жизни, учит серьёзным поступкам. Об этом её повести, например «Сосны шумят», «Ростик и Кеша», стихотворения «Я слышал», «Разговоры» и многие другие.</a:t>
            </a:r>
          </a:p>
          <a:p>
            <a:endParaRPr lang="ru-RU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6000" b="1" dirty="0" smtClean="0"/>
              <a:t>Плим</a:t>
            </a:r>
            <a:r>
              <a:rPr lang="ru-RU" sz="6000" dirty="0" smtClean="0"/>
              <a:t>	</a:t>
            </a:r>
          </a:p>
          <a:p>
            <a:pPr>
              <a:buNone/>
            </a:pPr>
            <a:endParaRPr lang="ru-RU" sz="4200" dirty="0" smtClean="0"/>
          </a:p>
          <a:p>
            <a:pPr algn="ctr">
              <a:buNone/>
            </a:pPr>
            <a:r>
              <a:rPr lang="ru-RU" sz="4200" dirty="0" smtClean="0"/>
              <a:t>	</a:t>
            </a:r>
            <a:r>
              <a:rPr lang="ru-RU" sz="4200" i="1" dirty="0" smtClean="0"/>
              <a:t>Ложка — это ложка,</a:t>
            </a:r>
            <a:br>
              <a:rPr lang="ru-RU" sz="4200" i="1" dirty="0" smtClean="0"/>
            </a:br>
            <a:r>
              <a:rPr lang="ru-RU" sz="4200" i="1" dirty="0" smtClean="0"/>
              <a:t>Ложкой суп едят.</a:t>
            </a:r>
            <a:br>
              <a:rPr lang="ru-RU" sz="4200" i="1" dirty="0" smtClean="0"/>
            </a:br>
            <a:r>
              <a:rPr lang="ru-RU" sz="4200" i="1" dirty="0" smtClean="0"/>
              <a:t>Кошка — это кошка,</a:t>
            </a:r>
            <a:br>
              <a:rPr lang="ru-RU" sz="4200" i="1" dirty="0" smtClean="0"/>
            </a:br>
            <a:r>
              <a:rPr lang="ru-RU" sz="4200" i="1" dirty="0" smtClean="0"/>
              <a:t>У кошки семь котят.</a:t>
            </a:r>
            <a:br>
              <a:rPr lang="ru-RU" sz="4200" i="1" dirty="0" smtClean="0"/>
            </a:br>
            <a:r>
              <a:rPr lang="ru-RU" sz="4200" i="1" dirty="0" smtClean="0"/>
              <a:t/>
            </a:r>
            <a:br>
              <a:rPr lang="ru-RU" sz="4200" i="1" dirty="0" smtClean="0"/>
            </a:br>
            <a:r>
              <a:rPr lang="ru-RU" sz="4200" i="1" dirty="0" smtClean="0"/>
              <a:t>Тряпка — это тряпка,</a:t>
            </a:r>
            <a:br>
              <a:rPr lang="ru-RU" sz="4200" i="1" dirty="0" smtClean="0"/>
            </a:br>
            <a:r>
              <a:rPr lang="ru-RU" sz="4200" i="1" dirty="0" smtClean="0"/>
              <a:t>Тряпкой вытру пол.</a:t>
            </a:r>
            <a:br>
              <a:rPr lang="ru-RU" sz="4200" i="1" dirty="0" smtClean="0"/>
            </a:br>
            <a:r>
              <a:rPr lang="ru-RU" sz="4200" i="1" dirty="0" smtClean="0"/>
              <a:t>Шапка — это шапка,</a:t>
            </a:r>
            <a:br>
              <a:rPr lang="ru-RU" sz="4200" i="1" dirty="0" smtClean="0"/>
            </a:br>
            <a:r>
              <a:rPr lang="ru-RU" sz="4200" i="1" dirty="0" smtClean="0"/>
              <a:t>Оделся и пошел.</a:t>
            </a:r>
            <a:br>
              <a:rPr lang="ru-RU" sz="4200" i="1" dirty="0" smtClean="0"/>
            </a:br>
            <a:r>
              <a:rPr lang="ru-RU" sz="4200" i="1" dirty="0" smtClean="0"/>
              <a:t/>
            </a:r>
            <a:br>
              <a:rPr lang="ru-RU" sz="4200" i="1" dirty="0" smtClean="0"/>
            </a:br>
            <a:r>
              <a:rPr lang="ru-RU" sz="4200" i="1" dirty="0" smtClean="0"/>
              <a:t>А я придумал слово,</a:t>
            </a:r>
            <a:br>
              <a:rPr lang="ru-RU" sz="4200" i="1" dirty="0" smtClean="0"/>
            </a:br>
            <a:r>
              <a:rPr lang="ru-RU" sz="4200" i="1" dirty="0" smtClean="0"/>
              <a:t>Смешное слово — плим.</a:t>
            </a:r>
            <a:br>
              <a:rPr lang="ru-RU" sz="4200" i="1" dirty="0" smtClean="0"/>
            </a:br>
            <a:r>
              <a:rPr lang="ru-RU" sz="4200" i="1" dirty="0" smtClean="0"/>
              <a:t>Я повторяю снова:</a:t>
            </a:r>
            <a:br>
              <a:rPr lang="ru-RU" sz="4200" i="1" dirty="0" smtClean="0"/>
            </a:br>
            <a:r>
              <a:rPr lang="ru-RU" sz="4200" i="1" dirty="0" smtClean="0"/>
              <a:t>Плим, плим, плим!</a:t>
            </a:r>
            <a:br>
              <a:rPr lang="ru-RU" sz="4200" i="1" dirty="0" smtClean="0"/>
            </a:br>
            <a:r>
              <a:rPr lang="ru-RU" sz="4200" i="1" dirty="0" smtClean="0"/>
              <a:t/>
            </a:r>
            <a:br>
              <a:rPr lang="ru-RU" sz="4200" i="1" dirty="0" smtClean="0"/>
            </a:br>
            <a:r>
              <a:rPr lang="ru-RU" sz="4200" i="1" dirty="0" smtClean="0"/>
              <a:t>Все прыгает и скачет -</a:t>
            </a:r>
            <a:br>
              <a:rPr lang="ru-RU" sz="4200" i="1" dirty="0" smtClean="0"/>
            </a:br>
            <a:r>
              <a:rPr lang="ru-RU" sz="4200" i="1" dirty="0" smtClean="0"/>
              <a:t>Плим, плим, плим!</a:t>
            </a:r>
            <a:br>
              <a:rPr lang="ru-RU" sz="4200" i="1" dirty="0" smtClean="0"/>
            </a:br>
            <a:r>
              <a:rPr lang="ru-RU" sz="4200" i="1" dirty="0" smtClean="0"/>
              <a:t>И ничего не значит -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sz="4500" i="1" dirty="0" smtClean="0"/>
              <a:t>Плим, плим, плим.</a:t>
            </a:r>
            <a:endParaRPr lang="cs-CZ" sz="45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cs-CZ" dirty="0"/>
          </a:p>
        </p:txBody>
      </p:sp>
      <p:pic>
        <p:nvPicPr>
          <p:cNvPr id="2050" name="Picture 2" descr="C:\Users\Eliška\Desktop\10006194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0688" y="1916832"/>
            <a:ext cx="3109725" cy="4073740"/>
          </a:xfrm>
          <a:prstGeom prst="rect">
            <a:avLst/>
          </a:prstGeom>
          <a:noFill/>
        </p:spPr>
      </p:pic>
      <p:pic>
        <p:nvPicPr>
          <p:cNvPr id="2051" name="Picture 3" descr="C:\Users\Eliška\Desktop\10025138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844824"/>
            <a:ext cx="2736304" cy="414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236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Ирина Петровна Токмакова</vt:lpstr>
      <vt:lpstr>Snímek 2</vt:lpstr>
      <vt:lpstr>Snímek 3</vt:lpstr>
      <vt:lpstr>Произведения для детей</vt:lpstr>
      <vt:lpstr>Snímek 5</vt:lpstr>
      <vt:lpstr>Snímek 6</vt:lpstr>
      <vt:lpstr>Snímek 7</vt:lpstr>
      <vt:lpstr>Snímek 8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Ирина Петровна Токмакова</dc:title>
  <dc:creator>Eliška</dc:creator>
  <cp:lastModifiedBy>Eliška</cp:lastModifiedBy>
  <cp:revision>11</cp:revision>
  <dcterms:created xsi:type="dcterms:W3CDTF">2014-11-17T09:05:04Z</dcterms:created>
  <dcterms:modified xsi:type="dcterms:W3CDTF">2014-12-04T19:26:07Z</dcterms:modified>
</cp:coreProperties>
</file>