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74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78" r:id="rId19"/>
    <p:sldId id="263" r:id="rId20"/>
    <p:sldId id="264" r:id="rId21"/>
    <p:sldId id="272" r:id="rId22"/>
    <p:sldId id="265" r:id="rId23"/>
    <p:sldId id="266" r:id="rId24"/>
    <p:sldId id="275" r:id="rId25"/>
    <p:sldId id="267" r:id="rId26"/>
    <p:sldId id="268" r:id="rId27"/>
    <p:sldId id="269" r:id="rId28"/>
    <p:sldId id="270" r:id="rId29"/>
    <p:sldId id="285" r:id="rId30"/>
    <p:sldId id="271" r:id="rId31"/>
    <p:sldId id="286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309" r:id="rId45"/>
    <p:sldId id="302" r:id="rId46"/>
    <p:sldId id="306" r:id="rId47"/>
    <p:sldId id="307" r:id="rId48"/>
    <p:sldId id="308" r:id="rId49"/>
    <p:sldId id="310" r:id="rId50"/>
    <p:sldId id="311" r:id="rId51"/>
    <p:sldId id="313" r:id="rId52"/>
    <p:sldId id="314" r:id="rId53"/>
    <p:sldId id="315" r:id="rId54"/>
    <p:sldId id="316" r:id="rId55"/>
    <p:sldId id="312" r:id="rId56"/>
    <p:sldId id="303" r:id="rId57"/>
    <p:sldId id="304" r:id="rId58"/>
    <p:sldId id="305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3B06108-15C6-429E-9A13-A5C1A13BD1BF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D3F8CBE-393B-4C98-9CE0-C6C17CB8FB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6108-15C6-429E-9A13-A5C1A13BD1BF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8CBE-393B-4C98-9CE0-C6C17CB8FB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6108-15C6-429E-9A13-A5C1A13BD1BF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8CBE-393B-4C98-9CE0-C6C17CB8FB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6108-15C6-429E-9A13-A5C1A13BD1BF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8CBE-393B-4C98-9CE0-C6C17CB8FB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6108-15C6-429E-9A13-A5C1A13BD1BF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8CBE-393B-4C98-9CE0-C6C17CB8FB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6108-15C6-429E-9A13-A5C1A13BD1BF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8CBE-393B-4C98-9CE0-C6C17CB8FBB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6108-15C6-429E-9A13-A5C1A13BD1BF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8CBE-393B-4C98-9CE0-C6C17CB8FBB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6108-15C6-429E-9A13-A5C1A13BD1BF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8CBE-393B-4C98-9CE0-C6C17CB8FB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6108-15C6-429E-9A13-A5C1A13BD1BF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8CBE-393B-4C98-9CE0-C6C17CB8FB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3B06108-15C6-429E-9A13-A5C1A13BD1BF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D3F8CBE-393B-4C98-9CE0-C6C17CB8FB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3B06108-15C6-429E-9A13-A5C1A13BD1BF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D3F8CBE-393B-4C98-9CE0-C6C17CB8FB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B06108-15C6-429E-9A13-A5C1A13BD1BF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3F8CBE-393B-4C98-9CE0-C6C17CB8FBB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h6lxMpffCo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1124744"/>
            <a:ext cx="6400800" cy="2016224"/>
          </a:xfrm>
        </p:spPr>
        <p:txBody>
          <a:bodyPr>
            <a:noAutofit/>
          </a:bodyPr>
          <a:lstStyle/>
          <a:p>
            <a:r>
              <a:rPr lang="ru-RU" sz="4400" dirty="0" smtClean="0"/>
              <a:t>эдуард </a:t>
            </a:r>
            <a:br>
              <a:rPr lang="ru-RU" sz="4400" dirty="0" smtClean="0"/>
            </a:br>
            <a:r>
              <a:rPr lang="ru-RU" sz="4400" dirty="0" smtClean="0"/>
              <a:t>успенский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ЭДУАРД УСПЕНСКИЙ</a:t>
            </a:r>
            <a:r>
              <a:rPr lang="ru-RU" sz="4400" dirty="0"/>
              <a:t/>
            </a:r>
            <a:br>
              <a:rPr lang="ru-RU" sz="4400" dirty="0"/>
            </a:b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2807" y="3428756"/>
            <a:ext cx="6400800" cy="1728436"/>
          </a:xfrm>
        </p:spPr>
        <p:txBody>
          <a:bodyPr>
            <a:normAutofit fontScale="92500" lnSpcReduction="10000"/>
          </a:bodyPr>
          <a:lstStyle/>
          <a:p>
            <a:r>
              <a:rPr lang="ru-RU" sz="3600" i="1" dirty="0" smtClean="0"/>
              <a:t>«ЧЕБУРАШКА»</a:t>
            </a:r>
          </a:p>
          <a:p>
            <a:r>
              <a:rPr lang="ru-RU" sz="3600" i="1" dirty="0" smtClean="0"/>
              <a:t>И</a:t>
            </a:r>
          </a:p>
          <a:p>
            <a:r>
              <a:rPr lang="ru-RU" sz="3600" i="1" dirty="0" smtClean="0"/>
              <a:t>«ПРОСТОКВАШИНО»</a:t>
            </a:r>
            <a:endParaRPr lang="cs-CZ" sz="3600" i="1" dirty="0"/>
          </a:p>
        </p:txBody>
      </p:sp>
    </p:spTree>
    <p:extLst>
      <p:ext uri="{BB962C8B-B14F-4D97-AF65-F5344CB8AC3E}">
        <p14:creationId xmlns:p14="http://schemas.microsoft.com/office/powerpoint/2010/main" val="30538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ервая профессия авиационного инженера сказывается </a:t>
            </a:r>
            <a:r>
              <a:rPr lang="ru-RU" dirty="0"/>
              <a:t>в его </a:t>
            </a:r>
            <a:r>
              <a:rPr lang="ru-RU" dirty="0" smtClean="0"/>
              <a:t>творчестве.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Он «изобретает</a:t>
            </a:r>
            <a:r>
              <a:rPr lang="ru-RU" dirty="0"/>
              <a:t>» героев, сюжеты, сами формы произведений </a:t>
            </a:r>
            <a:r>
              <a:rPr lang="ru-RU" dirty="0" smtClean="0"/>
              <a:t>и трансформирует </a:t>
            </a:r>
            <a:r>
              <a:rPr lang="ru-RU" dirty="0"/>
              <a:t>свои «конструкции» («Крокодил Гена и его друзья» - «Бизнес Крокодила Гены» - «Отпуск Крокодила Гены</a:t>
            </a:r>
            <a:r>
              <a:rPr lang="ru-RU" dirty="0" smtClean="0"/>
              <a:t>»).</a:t>
            </a:r>
            <a:endParaRPr lang="cs-CZ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ерой </a:t>
            </a:r>
            <a:r>
              <a:rPr lang="ru-RU" dirty="0"/>
              <a:t>может быть книжкой, открыткой, игрушкой, </a:t>
            </a:r>
            <a:r>
              <a:rPr lang="ru-RU" dirty="0" smtClean="0"/>
              <a:t>сувениром </a:t>
            </a:r>
            <a:r>
              <a:rPr lang="ru-RU" dirty="0"/>
              <a:t>…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7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втор </a:t>
            </a:r>
            <a:r>
              <a:rPr lang="ru-RU" dirty="0"/>
              <a:t>не оберегает </a:t>
            </a:r>
            <a:r>
              <a:rPr lang="ru-RU" dirty="0" smtClean="0"/>
              <a:t>своё </a:t>
            </a:r>
            <a:r>
              <a:rPr lang="ru-RU" dirty="0"/>
              <a:t>творчество от влияния массовой </a:t>
            </a:r>
            <a:r>
              <a:rPr lang="ru-RU" dirty="0" smtClean="0"/>
              <a:t>культуры, наоборот он удёт </a:t>
            </a:r>
            <a:r>
              <a:rPr lang="ru-RU" dirty="0"/>
              <a:t>навстречу «массовому» </a:t>
            </a:r>
            <a:r>
              <a:rPr lang="ru-RU" dirty="0" smtClean="0"/>
              <a:t>читателю.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/>
              <a:t>С</a:t>
            </a:r>
            <a:r>
              <a:rPr lang="ru-RU" u="sng" dirty="0" smtClean="0"/>
              <a:t>екрет его успеха</a:t>
            </a:r>
            <a:r>
              <a:rPr lang="ru-RU" u="sng" dirty="0"/>
              <a:t>: </a:t>
            </a:r>
            <a:endParaRPr lang="ru-RU" u="sng" dirty="0" smtClean="0"/>
          </a:p>
          <a:p>
            <a:r>
              <a:rPr lang="ru-RU" dirty="0" smtClean="0"/>
              <a:t>герои </a:t>
            </a:r>
            <a:r>
              <a:rPr lang="ru-RU" dirty="0"/>
              <a:t>– </a:t>
            </a:r>
            <a:r>
              <a:rPr lang="ru-RU" dirty="0" smtClean="0"/>
              <a:t>вопсринимаются </a:t>
            </a:r>
            <a:r>
              <a:rPr lang="ru-RU" dirty="0"/>
              <a:t>как уникальная </a:t>
            </a:r>
            <a:r>
              <a:rPr lang="ru-RU" dirty="0" smtClean="0"/>
              <a:t>личность</a:t>
            </a:r>
          </a:p>
          <a:p>
            <a:r>
              <a:rPr lang="ru-RU" dirty="0"/>
              <a:t>их дружба – смешное явление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1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/>
              <a:t>Герои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оложительные </a:t>
            </a:r>
            <a:r>
              <a:rPr lang="ru-RU" dirty="0"/>
              <a:t>герои – </a:t>
            </a:r>
            <a:r>
              <a:rPr lang="ru-RU" dirty="0" smtClean="0"/>
              <a:t>сказочны, </a:t>
            </a:r>
            <a:r>
              <a:rPr lang="ru-RU" dirty="0"/>
              <a:t>добры </a:t>
            </a:r>
            <a:r>
              <a:rPr lang="ru-RU" dirty="0" smtClean="0"/>
              <a:t>и невероятно воспитанны, но не идеальны</a:t>
            </a:r>
            <a:r>
              <a:rPr lang="ru-RU" dirty="0"/>
              <a:t>, просто </a:t>
            </a:r>
            <a:r>
              <a:rPr lang="ru-RU" dirty="0" smtClean="0"/>
              <a:t>нормальны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ерои </a:t>
            </a:r>
            <a:r>
              <a:rPr lang="ru-RU" dirty="0"/>
              <a:t>живут </a:t>
            </a:r>
            <a:r>
              <a:rPr lang="ru-RU" dirty="0" smtClean="0"/>
              <a:t>повседневными заботами.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Л</a:t>
            </a:r>
            <a:r>
              <a:rPr lang="ru-RU" dirty="0" smtClean="0"/>
              <a:t>егко </a:t>
            </a:r>
            <a:r>
              <a:rPr lang="ru-RU" dirty="0"/>
              <a:t>переходят </a:t>
            </a:r>
            <a:r>
              <a:rPr lang="ru-RU" dirty="0" smtClean="0"/>
              <a:t>в </a:t>
            </a:r>
            <a:r>
              <a:rPr lang="ru-RU" dirty="0"/>
              <a:t>нашу жизнь – строят дом, учатся, расследуют, </a:t>
            </a:r>
            <a:r>
              <a:rPr lang="ru-RU" dirty="0" smtClean="0"/>
              <a:t>помогают.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9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героев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+ фантастическая </a:t>
            </a:r>
            <a:r>
              <a:rPr lang="ru-RU" dirty="0"/>
              <a:t>дружба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+ фантастическое </a:t>
            </a:r>
            <a:r>
              <a:rPr lang="ru-RU" dirty="0"/>
              <a:t>чувство ответственности за свою работу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+ фантастическая </a:t>
            </a:r>
            <a:r>
              <a:rPr lang="ru-RU" dirty="0"/>
              <a:t>вежливость </a:t>
            </a:r>
          </a:p>
          <a:p>
            <a:pPr marL="0" indent="0">
              <a:buNone/>
            </a:pPr>
            <a:r>
              <a:rPr lang="ru-RU" dirty="0" smtClean="0"/>
              <a:t>+ немного </a:t>
            </a:r>
            <a:r>
              <a:rPr lang="ru-RU" dirty="0"/>
              <a:t>чудес</a:t>
            </a:r>
            <a:endParaRPr lang="cs-CZ" dirty="0"/>
          </a:p>
          <a:p>
            <a:pPr marL="0" indent="0">
              <a:buNone/>
            </a:pPr>
            <a:r>
              <a:rPr lang="ru-RU" dirty="0"/>
              <a:t>+ простое, легко запоменающееся имя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+ какая-нибудь </a:t>
            </a:r>
            <a:r>
              <a:rPr lang="ru-RU" dirty="0"/>
              <a:t>особенность</a:t>
            </a:r>
            <a:endParaRPr lang="cs-CZ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первом месте для героев </a:t>
            </a:r>
            <a:r>
              <a:rPr lang="ru-RU" dirty="0" smtClean="0"/>
              <a:t>–преданность </a:t>
            </a:r>
            <a:r>
              <a:rPr lang="ru-RU" dirty="0"/>
              <a:t>любимому </a:t>
            </a:r>
            <a:r>
              <a:rPr lang="ru-RU" dirty="0" smtClean="0"/>
              <a:t>делу.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0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Успенский дополняет </a:t>
            </a:r>
            <a:r>
              <a:rPr lang="ru-RU" dirty="0" smtClean="0"/>
              <a:t>действительность </a:t>
            </a:r>
            <a:r>
              <a:rPr lang="ru-RU" dirty="0"/>
              <a:t>тем, как </a:t>
            </a:r>
            <a:r>
              <a:rPr lang="ru-RU" dirty="0" smtClean="0"/>
              <a:t>её </a:t>
            </a:r>
            <a:r>
              <a:rPr lang="ru-RU" dirty="0"/>
              <a:t>видит ребенок</a:t>
            </a:r>
            <a:endParaRPr lang="cs-CZ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ерет </a:t>
            </a:r>
            <a:r>
              <a:rPr lang="ru-RU" dirty="0"/>
              <a:t>человеческий тип </a:t>
            </a:r>
            <a:r>
              <a:rPr lang="ru-RU" dirty="0" smtClean="0"/>
              <a:t>и превращает его в карикатуру (</a:t>
            </a:r>
            <a:r>
              <a:rPr lang="ru-RU" dirty="0"/>
              <a:t>пр. почтальон </a:t>
            </a:r>
            <a:r>
              <a:rPr lang="ru-RU" dirty="0" smtClean="0"/>
              <a:t>Печкин)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омпания </a:t>
            </a:r>
            <a:r>
              <a:rPr lang="ru-RU" dirty="0"/>
              <a:t>героев сами выберают для себя род </a:t>
            </a:r>
            <a:r>
              <a:rPr lang="ru-RU" dirty="0" smtClean="0"/>
              <a:t>занятий (Чебурашка - строят площадку)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7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Каждый остаётся </a:t>
            </a:r>
            <a:r>
              <a:rPr lang="ru-RU" dirty="0"/>
              <a:t>самим собой и не грозит никому </a:t>
            </a:r>
            <a:r>
              <a:rPr lang="ru-RU" dirty="0" smtClean="0"/>
              <a:t>одиночество.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дея </a:t>
            </a:r>
            <a:r>
              <a:rPr lang="ru-RU" dirty="0"/>
              <a:t>самоценности </a:t>
            </a:r>
            <a:r>
              <a:rPr lang="ru-RU" dirty="0" smtClean="0"/>
              <a:t>– каждый единый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Д</a:t>
            </a:r>
            <a:r>
              <a:rPr lang="ru-RU" dirty="0" smtClean="0"/>
              <a:t>воемирие</a:t>
            </a:r>
            <a:r>
              <a:rPr lang="ru-RU" dirty="0"/>
              <a:t>» </a:t>
            </a:r>
            <a:r>
              <a:rPr lang="ru-RU" dirty="0" smtClean="0"/>
              <a:t>взрослых </a:t>
            </a:r>
            <a:r>
              <a:rPr lang="ru-RU" dirty="0"/>
              <a:t>и детей разделено решительно и </a:t>
            </a:r>
            <a:r>
              <a:rPr lang="ru-RU" dirty="0" smtClean="0"/>
              <a:t>чётко</a:t>
            </a:r>
            <a:endParaRPr lang="cs-CZ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 </a:t>
            </a:r>
            <a:r>
              <a:rPr lang="ru-RU" dirty="0"/>
              <a:t>взрослым  </a:t>
            </a:r>
            <a:r>
              <a:rPr lang="ru-RU" dirty="0" smtClean="0"/>
              <a:t>относится </a:t>
            </a:r>
            <a:r>
              <a:rPr lang="ru-RU" dirty="0"/>
              <a:t>с насмешкой – они «вне игру», их </a:t>
            </a:r>
            <a:r>
              <a:rPr lang="ru-RU" dirty="0" smtClean="0"/>
              <a:t>существование </a:t>
            </a:r>
            <a:r>
              <a:rPr lang="ru-RU" dirty="0"/>
              <a:t>абсурдно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7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исатель </a:t>
            </a:r>
            <a:r>
              <a:rPr lang="ru-RU" dirty="0"/>
              <a:t>язвит по поводу типовой школьной системы – хочет строить учение по правилам самих </a:t>
            </a:r>
            <a:r>
              <a:rPr lang="ru-RU" dirty="0" smtClean="0"/>
              <a:t>учеников.</a:t>
            </a:r>
            <a:endParaRPr lang="cs-CZ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Успенский </a:t>
            </a:r>
            <a:r>
              <a:rPr lang="ru-RU" i="1" dirty="0"/>
              <a:t>переиначивает</a:t>
            </a:r>
            <a:r>
              <a:rPr lang="ru-RU" dirty="0"/>
              <a:t> жанры народной сказки, детектива, деревенских и городских баек и даже производственной прозы – его персонажи </a:t>
            </a:r>
            <a:r>
              <a:rPr lang="ru-RU" i="1" dirty="0"/>
              <a:t>передразнивают</a:t>
            </a:r>
            <a:r>
              <a:rPr lang="ru-RU" dirty="0"/>
              <a:t> героев «серьёзной» </a:t>
            </a:r>
            <a:r>
              <a:rPr lang="ru-RU" dirty="0" smtClean="0"/>
              <a:t>литературы.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2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бъекты </a:t>
            </a:r>
            <a:r>
              <a:rPr lang="ru-RU" dirty="0"/>
              <a:t>пародии – каламбур из анекдотов, детских страшилок, броских фраз, приказов, заявлений, протоколов …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роизведения </a:t>
            </a:r>
            <a:r>
              <a:rPr lang="ru-RU" dirty="0"/>
              <a:t>превращаются в пародию на нашу жизнь и </a:t>
            </a:r>
            <a:r>
              <a:rPr lang="ru-RU" dirty="0" smtClean="0"/>
              <a:t>культуру.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4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Пример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дядя </a:t>
            </a:r>
            <a:r>
              <a:rPr lang="ru-RU" dirty="0"/>
              <a:t>Федор, </a:t>
            </a:r>
            <a:r>
              <a:rPr lang="ru-RU" dirty="0" smtClean="0"/>
              <a:t>пес </a:t>
            </a:r>
            <a:r>
              <a:rPr lang="ru-RU" dirty="0"/>
              <a:t>Шарик, кот Матроскин -</a:t>
            </a:r>
            <a:r>
              <a:rPr lang="ru-RU" dirty="0" smtClean="0"/>
              <a:t> </a:t>
            </a:r>
            <a:r>
              <a:rPr lang="ru-RU" dirty="0"/>
              <a:t>сами по себе состовляют смешную комнанию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+ </a:t>
            </a:r>
          </a:p>
          <a:p>
            <a:pPr marL="0" indent="0">
              <a:buNone/>
            </a:pPr>
            <a:r>
              <a:rPr lang="ru-RU" dirty="0" smtClean="0"/>
              <a:t>люди </a:t>
            </a:r>
            <a:r>
              <a:rPr lang="ru-RU" dirty="0"/>
              <a:t>со своим характером: почтальон Печкин, мама, папа </a:t>
            </a:r>
            <a:endParaRPr lang="ru-RU" dirty="0" smtClean="0"/>
          </a:p>
          <a:p>
            <a:pPr marL="0" indent="0">
              <a:buNone/>
            </a:pPr>
            <a:r>
              <a:rPr lang="cs-CZ" dirty="0" smtClean="0"/>
              <a:t>=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их житьё-бытье </a:t>
            </a:r>
            <a:r>
              <a:rPr lang="ru-RU" dirty="0"/>
              <a:t>– одна комедия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8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cs-CZ" dirty="0" err="1" smtClean="0"/>
              <a:t>Эдуард</a:t>
            </a:r>
            <a:r>
              <a:rPr lang="cs-CZ" dirty="0" smtClean="0"/>
              <a:t> </a:t>
            </a:r>
            <a:r>
              <a:rPr lang="cs-CZ" dirty="0" err="1"/>
              <a:t>Успенский</a:t>
            </a:r>
            <a:r>
              <a:rPr lang="cs-CZ" dirty="0"/>
              <a:t> </a:t>
            </a:r>
            <a:r>
              <a:rPr lang="cs-CZ" dirty="0" err="1" smtClean="0"/>
              <a:t>выступа</a:t>
            </a:r>
            <a:r>
              <a:rPr lang="ru-RU" dirty="0" smtClean="0"/>
              <a:t>ет</a:t>
            </a:r>
            <a:r>
              <a:rPr lang="cs-CZ" dirty="0" smtClean="0"/>
              <a:t> </a:t>
            </a:r>
            <a:r>
              <a:rPr lang="cs-CZ" dirty="0" err="1"/>
              <a:t>как</a:t>
            </a:r>
            <a:r>
              <a:rPr lang="cs-CZ" dirty="0"/>
              <a:t> </a:t>
            </a:r>
            <a:r>
              <a:rPr lang="cs-CZ" dirty="0" err="1"/>
              <a:t>автор</a:t>
            </a:r>
            <a:r>
              <a:rPr lang="cs-CZ" dirty="0"/>
              <a:t> </a:t>
            </a:r>
            <a:r>
              <a:rPr lang="cs-CZ" dirty="0" err="1"/>
              <a:t>сценариев</a:t>
            </a:r>
            <a:r>
              <a:rPr lang="cs-CZ" dirty="0"/>
              <a:t> </a:t>
            </a:r>
            <a:r>
              <a:rPr lang="cs-CZ" dirty="0" err="1"/>
              <a:t>мультфильмов</a:t>
            </a:r>
            <a:r>
              <a:rPr lang="cs-CZ" dirty="0"/>
              <a:t>, </a:t>
            </a:r>
            <a:r>
              <a:rPr lang="cs-CZ" dirty="0" err="1"/>
              <a:t>многие</a:t>
            </a:r>
            <a:r>
              <a:rPr lang="cs-CZ" dirty="0"/>
              <a:t> </a:t>
            </a:r>
            <a:r>
              <a:rPr lang="cs-CZ" dirty="0" err="1"/>
              <a:t>из</a:t>
            </a:r>
            <a:r>
              <a:rPr lang="cs-CZ" dirty="0"/>
              <a:t> </a:t>
            </a:r>
            <a:r>
              <a:rPr lang="cs-CZ" dirty="0" err="1"/>
              <a:t>которых</a:t>
            </a:r>
            <a:r>
              <a:rPr lang="cs-CZ" dirty="0"/>
              <a:t> </a:t>
            </a:r>
            <a:r>
              <a:rPr lang="cs-CZ" dirty="0" err="1"/>
              <a:t>любимы</a:t>
            </a:r>
            <a:r>
              <a:rPr lang="cs-CZ" dirty="0"/>
              <a:t> </a:t>
            </a:r>
            <a:r>
              <a:rPr lang="cs-CZ" dirty="0" err="1"/>
              <a:t>не</a:t>
            </a:r>
            <a:r>
              <a:rPr lang="cs-CZ" dirty="0"/>
              <a:t> </a:t>
            </a:r>
            <a:r>
              <a:rPr lang="cs-CZ" dirty="0" err="1"/>
              <a:t>одним</a:t>
            </a:r>
            <a:r>
              <a:rPr lang="cs-CZ" dirty="0"/>
              <a:t> </a:t>
            </a:r>
            <a:r>
              <a:rPr lang="cs-CZ" dirty="0" err="1"/>
              <a:t>поколением</a:t>
            </a:r>
            <a:r>
              <a:rPr lang="cs-CZ" dirty="0"/>
              <a:t> </a:t>
            </a:r>
            <a:r>
              <a:rPr lang="cs-CZ" dirty="0" err="1"/>
              <a:t>зрителей</a:t>
            </a:r>
            <a:r>
              <a:rPr lang="cs-CZ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cs-CZ" dirty="0" err="1"/>
              <a:t>Не</a:t>
            </a:r>
            <a:r>
              <a:rPr lang="cs-CZ" dirty="0"/>
              <a:t> </a:t>
            </a:r>
            <a:r>
              <a:rPr lang="cs-CZ" dirty="0" err="1"/>
              <a:t>меньший</a:t>
            </a:r>
            <a:r>
              <a:rPr lang="cs-CZ" dirty="0"/>
              <a:t> </a:t>
            </a:r>
            <a:r>
              <a:rPr lang="cs-CZ" dirty="0" err="1"/>
              <a:t>успех</a:t>
            </a:r>
            <a:r>
              <a:rPr lang="cs-CZ" dirty="0"/>
              <a:t> </a:t>
            </a:r>
            <a:r>
              <a:rPr lang="ru-RU" dirty="0" smtClean="0"/>
              <a:t>имеет «</a:t>
            </a:r>
            <a:r>
              <a:rPr lang="cs-CZ" dirty="0" err="1" smtClean="0"/>
              <a:t>Простоквашино</a:t>
            </a:r>
            <a:r>
              <a:rPr lang="ru-RU" dirty="0" smtClean="0"/>
              <a:t>»</a:t>
            </a:r>
            <a:r>
              <a:rPr lang="cs-CZ" dirty="0" smtClean="0"/>
              <a:t> </a:t>
            </a:r>
            <a:r>
              <a:rPr lang="ru-RU" dirty="0" smtClean="0"/>
              <a:t>и его герои:</a:t>
            </a:r>
          </a:p>
          <a:p>
            <a:pPr marL="0" indent="0">
              <a:buNone/>
            </a:pPr>
            <a:r>
              <a:rPr lang="cs-CZ" dirty="0" err="1" smtClean="0"/>
              <a:t>Дяд</a:t>
            </a:r>
            <a:r>
              <a:rPr lang="ru-RU" dirty="0" smtClean="0"/>
              <a:t>я</a:t>
            </a:r>
            <a:r>
              <a:rPr lang="cs-CZ" dirty="0" smtClean="0"/>
              <a:t> </a:t>
            </a:r>
            <a:r>
              <a:rPr lang="cs-CZ" dirty="0" err="1" smtClean="0"/>
              <a:t>Фёдор</a:t>
            </a:r>
            <a:r>
              <a:rPr lang="cs-CZ" dirty="0" smtClean="0"/>
              <a:t>, </a:t>
            </a:r>
            <a:r>
              <a:rPr lang="cs-CZ" dirty="0" err="1" smtClean="0"/>
              <a:t>собак</a:t>
            </a:r>
            <a:r>
              <a:rPr lang="ru-RU" dirty="0" smtClean="0"/>
              <a:t>а</a:t>
            </a:r>
            <a:r>
              <a:rPr lang="cs-CZ" dirty="0" smtClean="0"/>
              <a:t> </a:t>
            </a:r>
            <a:r>
              <a:rPr lang="cs-CZ" dirty="0" err="1" smtClean="0"/>
              <a:t>Шарик</a:t>
            </a:r>
            <a:r>
              <a:rPr lang="cs-CZ" dirty="0" smtClean="0"/>
              <a:t>, </a:t>
            </a:r>
            <a:r>
              <a:rPr lang="cs-CZ" dirty="0" err="1" smtClean="0"/>
              <a:t>кот</a:t>
            </a:r>
            <a:r>
              <a:rPr lang="cs-CZ" dirty="0" smtClean="0"/>
              <a:t> </a:t>
            </a:r>
            <a:r>
              <a:rPr lang="cs-CZ" dirty="0" err="1" smtClean="0"/>
              <a:t>Матроскин</a:t>
            </a:r>
            <a:r>
              <a:rPr lang="cs-CZ" dirty="0" smtClean="0"/>
              <a:t> и</a:t>
            </a:r>
            <a:r>
              <a:rPr lang="ru-RU" dirty="0" smtClean="0"/>
              <a:t> </a:t>
            </a:r>
            <a:r>
              <a:rPr lang="cs-CZ" dirty="0" err="1" smtClean="0"/>
              <a:t>почтальон</a:t>
            </a:r>
            <a:r>
              <a:rPr lang="cs-CZ" dirty="0" smtClean="0"/>
              <a:t> </a:t>
            </a:r>
            <a:r>
              <a:rPr lang="cs-CZ" dirty="0" err="1" smtClean="0"/>
              <a:t>Печкин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95023" y="0"/>
            <a:ext cx="6965245" cy="2020067"/>
          </a:xfrm>
        </p:spPr>
        <p:txBody>
          <a:bodyPr/>
          <a:lstStyle/>
          <a:p>
            <a:pPr algn="ctr"/>
            <a:r>
              <a:rPr lang="ru-RU" dirty="0" smtClean="0"/>
              <a:t>Эдуард Успенский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http://www.uspens.ru/bn/img/uspe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484784"/>
            <a:ext cx="561975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6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cs-CZ" dirty="0" err="1" smtClean="0"/>
              <a:t>Кроме</a:t>
            </a:r>
            <a:r>
              <a:rPr lang="cs-CZ" dirty="0" smtClean="0"/>
              <a:t> </a:t>
            </a:r>
            <a:r>
              <a:rPr lang="cs-CZ" dirty="0" err="1"/>
              <a:t>того</a:t>
            </a:r>
            <a:r>
              <a:rPr lang="cs-CZ" dirty="0"/>
              <a:t>, </a:t>
            </a:r>
            <a:r>
              <a:rPr lang="cs-CZ" dirty="0" err="1"/>
              <a:t>Эдуард</a:t>
            </a:r>
            <a:r>
              <a:rPr lang="cs-CZ" dirty="0"/>
              <a:t> </a:t>
            </a:r>
            <a:r>
              <a:rPr lang="cs-CZ" dirty="0" err="1"/>
              <a:t>Успенский</a:t>
            </a:r>
            <a:r>
              <a:rPr lang="cs-CZ" dirty="0"/>
              <a:t> </a:t>
            </a:r>
            <a:r>
              <a:rPr lang="cs-CZ" dirty="0" err="1"/>
              <a:t>писал</a:t>
            </a:r>
            <a:r>
              <a:rPr lang="cs-CZ" dirty="0"/>
              <a:t> </a:t>
            </a:r>
            <a:r>
              <a:rPr lang="cs-CZ" dirty="0" err="1"/>
              <a:t>для</a:t>
            </a:r>
            <a:r>
              <a:rPr lang="cs-CZ" dirty="0"/>
              <a:t> </a:t>
            </a:r>
            <a:r>
              <a:rPr lang="cs-CZ" dirty="0" err="1"/>
              <a:t>популярной</a:t>
            </a:r>
            <a:r>
              <a:rPr lang="cs-CZ" dirty="0"/>
              <a:t> </a:t>
            </a:r>
            <a:r>
              <a:rPr lang="cs-CZ" dirty="0" err="1"/>
              <a:t>детской</a:t>
            </a:r>
            <a:r>
              <a:rPr lang="cs-CZ" dirty="0"/>
              <a:t> </a:t>
            </a:r>
            <a:r>
              <a:rPr lang="cs-CZ" dirty="0" err="1"/>
              <a:t>передачи</a:t>
            </a:r>
            <a:r>
              <a:rPr lang="cs-CZ" dirty="0"/>
              <a:t> "</a:t>
            </a:r>
            <a:r>
              <a:rPr lang="cs-CZ" dirty="0" err="1"/>
              <a:t>Радионяня</a:t>
            </a:r>
            <a:r>
              <a:rPr lang="cs-CZ" dirty="0"/>
              <a:t>", </a:t>
            </a:r>
            <a:endParaRPr lang="ru-RU" dirty="0" smtClean="0"/>
          </a:p>
          <a:p>
            <a:pPr marL="0" indent="0">
              <a:buNone/>
            </a:pPr>
            <a:r>
              <a:rPr lang="cs-CZ" dirty="0" err="1" smtClean="0"/>
              <a:t>для</a:t>
            </a:r>
            <a:r>
              <a:rPr lang="cs-CZ" dirty="0" smtClean="0"/>
              <a:t> </a:t>
            </a:r>
            <a:r>
              <a:rPr lang="cs-CZ" dirty="0" err="1"/>
              <a:t>телепередачи</a:t>
            </a:r>
            <a:r>
              <a:rPr lang="cs-CZ" dirty="0"/>
              <a:t> "</a:t>
            </a:r>
            <a:r>
              <a:rPr lang="cs-CZ" dirty="0" err="1"/>
              <a:t>АБВГДейка</a:t>
            </a:r>
            <a:r>
              <a:rPr lang="cs-CZ" dirty="0"/>
              <a:t>", </a:t>
            </a:r>
            <a:endParaRPr lang="ru-RU" dirty="0" smtClean="0"/>
          </a:p>
          <a:p>
            <a:pPr marL="0" indent="0">
              <a:buNone/>
            </a:pPr>
            <a:r>
              <a:rPr lang="cs-CZ" dirty="0" err="1" smtClean="0"/>
              <a:t>ныне</a:t>
            </a:r>
            <a:r>
              <a:rPr lang="cs-CZ" dirty="0" smtClean="0"/>
              <a:t> </a:t>
            </a:r>
            <a:r>
              <a:rPr lang="cs-CZ" dirty="0" err="1"/>
              <a:t>ведёт</a:t>
            </a:r>
            <a:r>
              <a:rPr lang="cs-CZ" dirty="0"/>
              <a:t> </a:t>
            </a:r>
            <a:r>
              <a:rPr lang="cs-CZ" dirty="0" err="1"/>
              <a:t>передачу</a:t>
            </a:r>
            <a:r>
              <a:rPr lang="cs-CZ" dirty="0"/>
              <a:t> "В </a:t>
            </a:r>
            <a:r>
              <a:rPr lang="cs-CZ" dirty="0" err="1"/>
              <a:t>нашу</a:t>
            </a:r>
            <a:r>
              <a:rPr lang="cs-CZ" dirty="0"/>
              <a:t> </a:t>
            </a:r>
            <a:r>
              <a:rPr lang="cs-CZ" dirty="0" err="1" smtClean="0"/>
              <a:t>гавань</a:t>
            </a:r>
            <a:r>
              <a:rPr lang="cs-CZ" dirty="0" smtClean="0"/>
              <a:t> </a:t>
            </a:r>
            <a:r>
              <a:rPr lang="cs-CZ" dirty="0" err="1"/>
              <a:t>заходили</a:t>
            </a:r>
            <a:r>
              <a:rPr lang="cs-CZ" dirty="0"/>
              <a:t> </a:t>
            </a:r>
            <a:r>
              <a:rPr lang="cs-CZ" dirty="0" err="1"/>
              <a:t>корабли</a:t>
            </a:r>
            <a:r>
              <a:rPr lang="cs-CZ" dirty="0" smtClean="0"/>
              <a:t>".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cs-CZ" dirty="0" err="1" smtClean="0"/>
              <a:t>Писал</a:t>
            </a:r>
            <a:r>
              <a:rPr lang="cs-CZ" dirty="0" smtClean="0"/>
              <a:t> </a:t>
            </a:r>
            <a:r>
              <a:rPr lang="cs-CZ" dirty="0" err="1"/>
              <a:t>пьесы</a:t>
            </a:r>
            <a:r>
              <a:rPr lang="cs-CZ" dirty="0"/>
              <a:t> </a:t>
            </a:r>
            <a:r>
              <a:rPr lang="cs-CZ" dirty="0" err="1"/>
              <a:t>для</a:t>
            </a:r>
            <a:r>
              <a:rPr lang="cs-CZ" dirty="0"/>
              <a:t> </a:t>
            </a:r>
            <a:r>
              <a:rPr lang="cs-CZ" dirty="0" err="1"/>
              <a:t>кукольных</a:t>
            </a:r>
            <a:r>
              <a:rPr lang="cs-CZ" dirty="0"/>
              <a:t> </a:t>
            </a:r>
            <a:r>
              <a:rPr lang="cs-CZ" dirty="0" err="1"/>
              <a:t>театров</a:t>
            </a:r>
            <a:r>
              <a:rPr lang="cs-CZ" dirty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8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340768"/>
            <a:ext cx="6196405" cy="4683932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Произведения</a:t>
            </a:r>
            <a:r>
              <a:rPr lang="cs-CZ" dirty="0"/>
              <a:t> </a:t>
            </a:r>
            <a:r>
              <a:rPr lang="cs-CZ" dirty="0" err="1"/>
              <a:t>писателя</a:t>
            </a:r>
            <a:r>
              <a:rPr lang="cs-CZ" dirty="0"/>
              <a:t> </a:t>
            </a:r>
            <a:r>
              <a:rPr lang="cs-CZ" dirty="0" err="1"/>
              <a:t>переведены</a:t>
            </a:r>
            <a:r>
              <a:rPr lang="cs-CZ" dirty="0"/>
              <a:t> </a:t>
            </a:r>
            <a:r>
              <a:rPr lang="cs-CZ" dirty="0" err="1"/>
              <a:t>более</a:t>
            </a:r>
            <a:r>
              <a:rPr lang="cs-CZ" dirty="0"/>
              <a:t> </a:t>
            </a:r>
            <a:r>
              <a:rPr lang="cs-CZ" dirty="0" err="1"/>
              <a:t>чем</a:t>
            </a:r>
            <a:r>
              <a:rPr lang="cs-CZ" dirty="0"/>
              <a:t> </a:t>
            </a:r>
            <a:r>
              <a:rPr lang="cs-CZ" dirty="0" err="1"/>
              <a:t>на</a:t>
            </a:r>
            <a:r>
              <a:rPr lang="cs-CZ" dirty="0"/>
              <a:t> 25 </a:t>
            </a:r>
            <a:r>
              <a:rPr lang="cs-CZ" dirty="0" err="1"/>
              <a:t>языков</a:t>
            </a:r>
            <a:r>
              <a:rPr lang="cs-CZ" dirty="0"/>
              <a:t>, </a:t>
            </a:r>
            <a:r>
              <a:rPr lang="cs-CZ" dirty="0" err="1"/>
              <a:t>его</a:t>
            </a:r>
            <a:r>
              <a:rPr lang="cs-CZ" dirty="0"/>
              <a:t> </a:t>
            </a:r>
            <a:r>
              <a:rPr lang="cs-CZ" dirty="0" err="1"/>
              <a:t>книги</a:t>
            </a:r>
            <a:r>
              <a:rPr lang="cs-CZ" dirty="0"/>
              <a:t> </a:t>
            </a:r>
            <a:r>
              <a:rPr lang="cs-CZ" dirty="0" err="1"/>
              <a:t>выходили</a:t>
            </a:r>
            <a:r>
              <a:rPr lang="cs-CZ" dirty="0"/>
              <a:t> в </a:t>
            </a:r>
            <a:r>
              <a:rPr lang="cs-CZ" dirty="0" err="1"/>
              <a:t>Финляндии</a:t>
            </a:r>
            <a:r>
              <a:rPr lang="cs-CZ" dirty="0"/>
              <a:t>, </a:t>
            </a:r>
            <a:r>
              <a:rPr lang="cs-CZ" dirty="0" err="1"/>
              <a:t>Нидерландах</a:t>
            </a:r>
            <a:r>
              <a:rPr lang="cs-CZ" dirty="0"/>
              <a:t>, </a:t>
            </a:r>
            <a:r>
              <a:rPr lang="cs-CZ" dirty="0" err="1"/>
              <a:t>Франции</a:t>
            </a:r>
            <a:r>
              <a:rPr lang="cs-CZ" dirty="0"/>
              <a:t>, </a:t>
            </a:r>
            <a:r>
              <a:rPr lang="cs-CZ" dirty="0" err="1"/>
              <a:t>Японии</a:t>
            </a:r>
            <a:r>
              <a:rPr lang="cs-CZ" dirty="0"/>
              <a:t>, США.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cs-CZ" dirty="0"/>
              <a:t>В </a:t>
            </a:r>
            <a:r>
              <a:rPr lang="cs-CZ" dirty="0" err="1"/>
              <a:t>последние</a:t>
            </a:r>
            <a:r>
              <a:rPr lang="cs-CZ" dirty="0"/>
              <a:t> </a:t>
            </a:r>
            <a:r>
              <a:rPr lang="cs-CZ" dirty="0" err="1"/>
              <a:t>годы</a:t>
            </a:r>
            <a:r>
              <a:rPr lang="cs-CZ" dirty="0"/>
              <a:t> в </a:t>
            </a:r>
            <a:r>
              <a:rPr lang="cs-CZ" dirty="0" err="1"/>
              <a:t>организованном</a:t>
            </a:r>
            <a:r>
              <a:rPr lang="cs-CZ" dirty="0"/>
              <a:t> </a:t>
            </a:r>
            <a:r>
              <a:rPr lang="cs-CZ" dirty="0" err="1"/>
              <a:t>им</a:t>
            </a:r>
            <a:r>
              <a:rPr lang="cs-CZ" dirty="0"/>
              <a:t> </a:t>
            </a:r>
            <a:r>
              <a:rPr lang="cs-CZ" dirty="0" err="1"/>
              <a:t>издательстве</a:t>
            </a:r>
            <a:r>
              <a:rPr lang="cs-CZ" dirty="0"/>
              <a:t> "</a:t>
            </a:r>
            <a:r>
              <a:rPr lang="cs-CZ" dirty="0" err="1"/>
              <a:t>Самовар</a:t>
            </a:r>
            <a:r>
              <a:rPr lang="cs-CZ" dirty="0"/>
              <a:t>" </a:t>
            </a:r>
            <a:r>
              <a:rPr lang="cs-CZ" dirty="0" err="1"/>
              <a:t>публикуются</a:t>
            </a:r>
            <a:r>
              <a:rPr lang="cs-CZ" dirty="0"/>
              <a:t> </a:t>
            </a:r>
            <a:r>
              <a:rPr lang="cs-CZ" dirty="0" err="1"/>
              <a:t>его</a:t>
            </a:r>
            <a:r>
              <a:rPr lang="cs-CZ" dirty="0"/>
              <a:t> </a:t>
            </a:r>
            <a:r>
              <a:rPr lang="cs-CZ" dirty="0" err="1"/>
              <a:t>новые</a:t>
            </a:r>
            <a:r>
              <a:rPr lang="cs-CZ" dirty="0"/>
              <a:t> </a:t>
            </a:r>
            <a:r>
              <a:rPr lang="cs-CZ" dirty="0" err="1"/>
              <a:t>книги</a:t>
            </a:r>
            <a:r>
              <a:rPr lang="cs-CZ" dirty="0"/>
              <a:t>. </a:t>
            </a:r>
            <a:endParaRPr lang="ru-RU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5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6314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cs-CZ" dirty="0" err="1"/>
              <a:t>Живёт</a:t>
            </a:r>
            <a:r>
              <a:rPr lang="cs-CZ" dirty="0"/>
              <a:t> и </a:t>
            </a:r>
            <a:r>
              <a:rPr lang="cs-CZ" dirty="0" err="1"/>
              <a:t>работает</a:t>
            </a:r>
            <a:r>
              <a:rPr lang="cs-CZ" dirty="0"/>
              <a:t> в </a:t>
            </a:r>
            <a:r>
              <a:rPr lang="cs-CZ" dirty="0" err="1"/>
              <a:t>Москве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cs-CZ" dirty="0" err="1"/>
              <a:t>Недавно</a:t>
            </a:r>
            <a:r>
              <a:rPr lang="cs-CZ" dirty="0"/>
              <a:t> </a:t>
            </a:r>
            <a:r>
              <a:rPr lang="cs-CZ" dirty="0" err="1"/>
              <a:t>Эдуард</a:t>
            </a:r>
            <a:r>
              <a:rPr lang="cs-CZ" dirty="0"/>
              <a:t> </a:t>
            </a:r>
            <a:r>
              <a:rPr lang="cs-CZ" dirty="0" err="1"/>
              <a:t>Успенский</a:t>
            </a:r>
            <a:r>
              <a:rPr lang="cs-CZ" dirty="0"/>
              <a:t> </a:t>
            </a:r>
            <a:r>
              <a:rPr lang="cs-CZ" dirty="0" err="1"/>
              <a:t>заявил</a:t>
            </a:r>
            <a:r>
              <a:rPr lang="cs-CZ" dirty="0"/>
              <a:t>, </a:t>
            </a:r>
            <a:r>
              <a:rPr lang="cs-CZ" dirty="0" err="1"/>
              <a:t>что</a:t>
            </a:r>
            <a:r>
              <a:rPr lang="cs-CZ" dirty="0"/>
              <a:t> </a:t>
            </a:r>
            <a:r>
              <a:rPr lang="cs-CZ" dirty="0" err="1"/>
              <a:t>закончил</a:t>
            </a:r>
            <a:r>
              <a:rPr lang="cs-CZ" dirty="0"/>
              <a:t> </a:t>
            </a:r>
            <a:r>
              <a:rPr lang="cs-CZ" dirty="0" err="1"/>
              <a:t>многолетнюю</a:t>
            </a:r>
            <a:r>
              <a:rPr lang="cs-CZ" dirty="0"/>
              <a:t> </a:t>
            </a:r>
            <a:r>
              <a:rPr lang="cs-CZ" dirty="0" err="1"/>
              <a:t>работу</a:t>
            </a:r>
            <a:r>
              <a:rPr lang="cs-CZ" dirty="0"/>
              <a:t> </a:t>
            </a:r>
            <a:r>
              <a:rPr lang="cs-CZ" dirty="0" err="1"/>
              <a:t>над</a:t>
            </a:r>
            <a:r>
              <a:rPr lang="cs-CZ" dirty="0"/>
              <a:t> </a:t>
            </a:r>
            <a:r>
              <a:rPr lang="cs-CZ" dirty="0" err="1"/>
              <a:t>циклом</a:t>
            </a:r>
            <a:r>
              <a:rPr lang="cs-CZ" dirty="0"/>
              <a:t> </a:t>
            </a:r>
            <a:r>
              <a:rPr lang="cs-CZ" dirty="0" err="1"/>
              <a:t>исторических</a:t>
            </a:r>
            <a:r>
              <a:rPr lang="cs-CZ" dirty="0"/>
              <a:t> </a:t>
            </a:r>
            <a:r>
              <a:rPr lang="cs-CZ" dirty="0" err="1"/>
              <a:t>романов</a:t>
            </a:r>
            <a:r>
              <a:rPr lang="cs-CZ" dirty="0"/>
              <a:t>, </a:t>
            </a:r>
            <a:r>
              <a:rPr lang="cs-CZ" dirty="0" err="1"/>
              <a:t>рассказывающих</a:t>
            </a:r>
            <a:r>
              <a:rPr lang="cs-CZ" dirty="0"/>
              <a:t> о </a:t>
            </a:r>
            <a:r>
              <a:rPr lang="cs-CZ" dirty="0" err="1"/>
              <a:t>периоде</a:t>
            </a:r>
            <a:r>
              <a:rPr lang="cs-CZ" dirty="0"/>
              <a:t> </a:t>
            </a:r>
            <a:r>
              <a:rPr lang="cs-CZ" dirty="0" err="1"/>
              <a:t>Лжедмитрия</a:t>
            </a:r>
            <a:r>
              <a:rPr lang="cs-CZ" dirty="0"/>
              <a:t> и </a:t>
            </a:r>
            <a:r>
              <a:rPr lang="cs-CZ" dirty="0" err="1"/>
              <a:t>Смутного</a:t>
            </a:r>
            <a:r>
              <a:rPr lang="cs-CZ" dirty="0"/>
              <a:t> </a:t>
            </a:r>
            <a:r>
              <a:rPr lang="cs-CZ" dirty="0" err="1"/>
              <a:t>времени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5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Главная</a:t>
            </a:r>
            <a:r>
              <a:rPr lang="cs-CZ" dirty="0"/>
              <a:t> </a:t>
            </a:r>
            <a:r>
              <a:rPr lang="cs-CZ" dirty="0" err="1"/>
              <a:t>премия</a:t>
            </a:r>
            <a:r>
              <a:rPr lang="cs-CZ" dirty="0"/>
              <a:t> </a:t>
            </a:r>
            <a:r>
              <a:rPr lang="cs-CZ" dirty="0" err="1"/>
              <a:t>имени</a:t>
            </a:r>
            <a:r>
              <a:rPr lang="cs-CZ" dirty="0"/>
              <a:t> </a:t>
            </a:r>
            <a:r>
              <a:rPr lang="cs-CZ" dirty="0" err="1"/>
              <a:t>Корнея</a:t>
            </a:r>
            <a:r>
              <a:rPr lang="cs-CZ" dirty="0"/>
              <a:t> </a:t>
            </a:r>
            <a:r>
              <a:rPr lang="cs-CZ" dirty="0" err="1"/>
              <a:t>Чуковского</a:t>
            </a:r>
            <a:r>
              <a:rPr lang="cs-CZ" dirty="0"/>
              <a:t>, </a:t>
            </a:r>
            <a:r>
              <a:rPr lang="cs-CZ" dirty="0" err="1"/>
              <a:t>которой</a:t>
            </a:r>
            <a:r>
              <a:rPr lang="cs-CZ" dirty="0"/>
              <a:t> </a:t>
            </a:r>
            <a:r>
              <a:rPr lang="cs-CZ" dirty="0" err="1"/>
              <a:t>награждают</a:t>
            </a:r>
            <a:r>
              <a:rPr lang="cs-CZ" dirty="0"/>
              <a:t> </a:t>
            </a:r>
            <a:r>
              <a:rPr lang="cs-CZ" dirty="0" err="1"/>
              <a:t>детских</a:t>
            </a:r>
            <a:r>
              <a:rPr lang="cs-CZ" dirty="0"/>
              <a:t> </a:t>
            </a:r>
            <a:r>
              <a:rPr lang="cs-CZ" dirty="0" err="1"/>
              <a:t>писателей</a:t>
            </a:r>
            <a:r>
              <a:rPr lang="cs-CZ" dirty="0"/>
              <a:t>, в 2010 </a:t>
            </a:r>
            <a:r>
              <a:rPr lang="cs-CZ" dirty="0" err="1"/>
              <a:t>году</a:t>
            </a:r>
            <a:r>
              <a:rPr lang="cs-CZ" dirty="0"/>
              <a:t> </a:t>
            </a:r>
            <a:r>
              <a:rPr lang="cs-CZ" dirty="0" err="1"/>
              <a:t>досталась</a:t>
            </a:r>
            <a:r>
              <a:rPr lang="cs-CZ" dirty="0"/>
              <a:t> </a:t>
            </a:r>
            <a:r>
              <a:rPr lang="cs-CZ" dirty="0" err="1"/>
              <a:t>Эдуарду</a:t>
            </a:r>
            <a:r>
              <a:rPr lang="cs-CZ" dirty="0"/>
              <a:t> </a:t>
            </a:r>
            <a:r>
              <a:rPr lang="cs-CZ" dirty="0" err="1"/>
              <a:t>Успенскому</a:t>
            </a:r>
            <a:r>
              <a:rPr lang="cs-CZ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cs-CZ" dirty="0" err="1" smtClean="0"/>
              <a:t>Автора</a:t>
            </a:r>
            <a:r>
              <a:rPr lang="cs-CZ" dirty="0" smtClean="0"/>
              <a:t> </a:t>
            </a:r>
            <a:r>
              <a:rPr lang="cs-CZ" dirty="0" err="1"/>
              <a:t>книг</a:t>
            </a:r>
            <a:r>
              <a:rPr lang="cs-CZ" dirty="0"/>
              <a:t> о </a:t>
            </a:r>
            <a:r>
              <a:rPr lang="cs-CZ" dirty="0" err="1"/>
              <a:t>Чебурашке</a:t>
            </a:r>
            <a:r>
              <a:rPr lang="cs-CZ" dirty="0"/>
              <a:t> и </a:t>
            </a:r>
            <a:r>
              <a:rPr lang="cs-CZ" dirty="0" err="1"/>
              <a:t>дяде</a:t>
            </a:r>
            <a:r>
              <a:rPr lang="cs-CZ" dirty="0"/>
              <a:t> </a:t>
            </a:r>
            <a:r>
              <a:rPr lang="cs-CZ" dirty="0" err="1"/>
              <a:t>Фёдоре</a:t>
            </a:r>
            <a:r>
              <a:rPr lang="cs-CZ" dirty="0"/>
              <a:t> </a:t>
            </a:r>
            <a:r>
              <a:rPr lang="cs-CZ" dirty="0" err="1"/>
              <a:t>наградили</a:t>
            </a:r>
            <a:r>
              <a:rPr lang="cs-CZ" dirty="0"/>
              <a:t> с </a:t>
            </a:r>
            <a:r>
              <a:rPr lang="cs-CZ" dirty="0" err="1"/>
              <a:t>формулировкой</a:t>
            </a:r>
            <a:r>
              <a:rPr lang="cs-CZ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cs-CZ" dirty="0" smtClean="0"/>
              <a:t>"</a:t>
            </a:r>
            <a:r>
              <a:rPr lang="cs-CZ" i="1" dirty="0" err="1"/>
              <a:t>За</a:t>
            </a:r>
            <a:r>
              <a:rPr lang="cs-CZ" i="1" dirty="0"/>
              <a:t> </a:t>
            </a:r>
            <a:r>
              <a:rPr lang="cs-CZ" i="1" dirty="0" err="1"/>
              <a:t>выдающиеся</a:t>
            </a:r>
            <a:r>
              <a:rPr lang="cs-CZ" i="1" dirty="0"/>
              <a:t> </a:t>
            </a:r>
            <a:r>
              <a:rPr lang="cs-CZ" i="1" dirty="0" err="1"/>
              <a:t>творческие</a:t>
            </a:r>
            <a:r>
              <a:rPr lang="cs-CZ" i="1" dirty="0"/>
              <a:t> </a:t>
            </a:r>
            <a:r>
              <a:rPr lang="cs-CZ" i="1" dirty="0" err="1"/>
              <a:t>достижения</a:t>
            </a:r>
            <a:r>
              <a:rPr lang="cs-CZ" i="1" dirty="0"/>
              <a:t> в </a:t>
            </a:r>
            <a:r>
              <a:rPr lang="cs-CZ" i="1" dirty="0" err="1"/>
              <a:t>отечественной</a:t>
            </a:r>
            <a:r>
              <a:rPr lang="cs-CZ" i="1" dirty="0"/>
              <a:t> </a:t>
            </a:r>
            <a:r>
              <a:rPr lang="cs-CZ" i="1" dirty="0" err="1"/>
              <a:t>детской</a:t>
            </a:r>
            <a:r>
              <a:rPr lang="cs-CZ" i="1" dirty="0"/>
              <a:t> </a:t>
            </a:r>
            <a:r>
              <a:rPr lang="cs-CZ" i="1" dirty="0" err="1"/>
              <a:t>литературе</a:t>
            </a:r>
            <a:r>
              <a:rPr lang="cs-CZ" dirty="0"/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39510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Любимый жанр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Весёлая повесть – сказка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Е</a:t>
            </a:r>
            <a:r>
              <a:rPr lang="ru-RU" dirty="0" smtClean="0"/>
              <a:t>го </a:t>
            </a:r>
            <a:r>
              <a:rPr lang="ru-RU" dirty="0"/>
              <a:t>повести не только сказки но и детективки, авантюрно-приключенческие истории, «лекциями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5122" name="Picture 2" descr="D:\Documents\MGR - ÚSTÍ + BRNO\MUNI-BRNO-RUSISTIKA\1. rocnik\1.semestr\povinne\detska literatura 1\uspenskij-ceburaska+prostokvaseno\obrazky\cheburashka_0-00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98" y="1268413"/>
            <a:ext cx="5939366" cy="4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7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6146" name="Picture 2" descr="D:\Documents\MGR - ÚSTÍ + BRNO\MUNI-BRNO-RUSISTIKA\1. rocnik\1.semestr\povinne\detska literatura 1\uspenskij-ceburaska+prostokvaseno\obrazky\bez názvu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861733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7170" name="Picture 2" descr="D:\Documents\MGR - ÚSTÍ + BRNO\MUNI-BRNO-RUSISTIKA\1. rocnik\1.semestr\povinne\detska literatura 1\uspenskij-ceburaska+prostokvaseno\obrazky\4993_html_72b84fb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354561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1115611" y="692696"/>
            <a:ext cx="6965245" cy="93610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atin typeface="+mn-lt"/>
              </a:rPr>
              <a:t>«Крокодил Гена и его друзья»</a:t>
            </a:r>
            <a:r>
              <a:rPr lang="cs-CZ" sz="3200" b="1" i="1" dirty="0">
                <a:latin typeface="+mn-lt"/>
              </a:rPr>
              <a:t/>
            </a:r>
            <a:br>
              <a:rPr lang="cs-CZ" sz="3200" b="1" i="1" dirty="0">
                <a:latin typeface="+mn-lt"/>
              </a:rPr>
            </a:b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Принесло известность автору.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етафора </a:t>
            </a:r>
            <a:r>
              <a:rPr lang="ru-RU" dirty="0"/>
              <a:t>города – каждый одинок как игрушка – хочет найти </a:t>
            </a:r>
            <a:r>
              <a:rPr lang="ru-RU" dirty="0" smtClean="0"/>
              <a:t>друга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ru-RU" dirty="0"/>
              <a:t>Крокодил Гена – его «предки» крокодилы Ф. Достоевского, К. Чуковского – комическое воплощение типа русского </a:t>
            </a:r>
            <a:r>
              <a:rPr lang="ru-RU" dirty="0" smtClean="0"/>
              <a:t>интеллигента</a:t>
            </a:r>
            <a:endParaRPr lang="cs-CZ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Происхождение слова Чебурашка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Имя Чебурашка совершенно уникально.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История появления имени состоит из двух этапов: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5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Успенский</a:t>
            </a:r>
            <a:r>
              <a:rPr lang="cs-CZ" dirty="0"/>
              <a:t> </a:t>
            </a:r>
            <a:r>
              <a:rPr lang="cs-CZ" dirty="0" err="1"/>
              <a:t>Эдуард</a:t>
            </a:r>
            <a:r>
              <a:rPr lang="cs-CZ" dirty="0"/>
              <a:t> </a:t>
            </a:r>
            <a:r>
              <a:rPr lang="cs-CZ" dirty="0" err="1"/>
              <a:t>Николаевич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cs-CZ" dirty="0" err="1" smtClean="0"/>
              <a:t>оэт</a:t>
            </a:r>
            <a:r>
              <a:rPr lang="cs-CZ" dirty="0"/>
              <a:t>, </a:t>
            </a:r>
            <a:r>
              <a:rPr lang="cs-CZ" dirty="0" err="1"/>
              <a:t>детский</a:t>
            </a:r>
            <a:r>
              <a:rPr lang="cs-CZ" dirty="0"/>
              <a:t> </a:t>
            </a:r>
            <a:r>
              <a:rPr lang="cs-CZ" dirty="0" err="1"/>
              <a:t>прозаик</a:t>
            </a:r>
            <a:r>
              <a:rPr lang="cs-CZ" dirty="0"/>
              <a:t>, </a:t>
            </a:r>
            <a:r>
              <a:rPr lang="cs-CZ" dirty="0" err="1"/>
              <a:t>драматург</a:t>
            </a:r>
            <a:r>
              <a:rPr lang="cs-CZ" dirty="0"/>
              <a:t>, </a:t>
            </a:r>
            <a:r>
              <a:rPr lang="cs-CZ" dirty="0" err="1" smtClean="0"/>
              <a:t>сценарист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Р</a:t>
            </a:r>
            <a:r>
              <a:rPr lang="cs-CZ" dirty="0" err="1" smtClean="0"/>
              <a:t>одился</a:t>
            </a:r>
            <a:r>
              <a:rPr lang="cs-CZ" dirty="0" smtClean="0"/>
              <a:t> </a:t>
            </a:r>
            <a:r>
              <a:rPr lang="cs-CZ" dirty="0"/>
              <a:t>22 </a:t>
            </a:r>
            <a:r>
              <a:rPr lang="cs-CZ" dirty="0" err="1"/>
              <a:t>декабря</a:t>
            </a:r>
            <a:r>
              <a:rPr lang="cs-CZ" dirty="0"/>
              <a:t> 1937 </a:t>
            </a:r>
            <a:r>
              <a:rPr lang="cs-CZ" dirty="0" err="1"/>
              <a:t>года</a:t>
            </a:r>
            <a:r>
              <a:rPr lang="cs-CZ" dirty="0"/>
              <a:t> в </a:t>
            </a:r>
            <a:r>
              <a:rPr lang="cs-CZ" dirty="0" err="1"/>
              <a:t>Егорьевске</a:t>
            </a:r>
            <a:r>
              <a:rPr lang="cs-CZ" dirty="0"/>
              <a:t> </a:t>
            </a:r>
            <a:r>
              <a:rPr lang="cs-CZ" dirty="0" err="1"/>
              <a:t>Московской</a:t>
            </a:r>
            <a:r>
              <a:rPr lang="cs-CZ" dirty="0"/>
              <a:t> </a:t>
            </a:r>
            <a:r>
              <a:rPr lang="cs-CZ" dirty="0" err="1"/>
              <a:t>области</a:t>
            </a:r>
            <a:r>
              <a:rPr lang="cs-CZ" dirty="0"/>
              <a:t> в </a:t>
            </a:r>
            <a:r>
              <a:rPr lang="cs-CZ" dirty="0" err="1"/>
              <a:t>семье</a:t>
            </a:r>
            <a:r>
              <a:rPr lang="cs-CZ" dirty="0"/>
              <a:t> </a:t>
            </a:r>
            <a:r>
              <a:rPr lang="cs-CZ" dirty="0" err="1" smtClean="0"/>
              <a:t>служащих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9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«Однажды мне предложили написать сценартий к документарному фильму про Одесский порт. Я смотрел отснятые материалы, и вдруг моё внимание привлек следующий эпизод: на экране показывали склад, куда привезли троппические фрукты, и на одной из банановых связок испуганно притаился маленький халелеончик. Сцена эта запомнилась...»</a:t>
            </a:r>
          </a:p>
        </p:txBody>
      </p:sp>
    </p:spTree>
    <p:extLst>
      <p:ext uri="{BB962C8B-B14F-4D97-AF65-F5344CB8AC3E}">
        <p14:creationId xmlns:p14="http://schemas.microsoft.com/office/powerpoint/2010/main" val="21119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ru-RU" i="1" dirty="0" smtClean="0"/>
              <a:t>«Образ...сложился, когда я увидел на улице маленькую девочку в шубе, купленной ей явно </a:t>
            </a:r>
            <a:r>
              <a:rPr lang="ru-RU" i="1" u="sng" dirty="0" smtClean="0"/>
              <a:t>на вырос</a:t>
            </a:r>
            <a:r>
              <a:rPr lang="ru-RU" i="1" dirty="0" smtClean="0"/>
              <a:t>. Бедняга...двигалась </a:t>
            </a:r>
            <a:r>
              <a:rPr lang="ru-RU" i="1" u="sng" dirty="0" smtClean="0"/>
              <a:t>неуклюже</a:t>
            </a:r>
            <a:r>
              <a:rPr lang="ru-RU" i="1" dirty="0" smtClean="0"/>
              <a:t> и все </a:t>
            </a:r>
            <a:r>
              <a:rPr lang="ru-RU" i="1" dirty="0"/>
              <a:t>в</a:t>
            </a:r>
            <a:r>
              <a:rPr lang="ru-RU" i="1" dirty="0" smtClean="0"/>
              <a:t>ремя </a:t>
            </a:r>
            <a:r>
              <a:rPr lang="ru-RU" i="1" u="sng" dirty="0" smtClean="0"/>
              <a:t>шлёпалась</a:t>
            </a:r>
            <a:r>
              <a:rPr lang="ru-RU" i="1" dirty="0" smtClean="0"/>
              <a:t> на землю.</a:t>
            </a:r>
            <a:r>
              <a:rPr lang="en-US" i="1" dirty="0"/>
              <a:t> </a:t>
            </a:r>
            <a:r>
              <a:rPr lang="en-US" i="1" dirty="0" smtClean="0"/>
              <a:t>“</a:t>
            </a:r>
            <a:r>
              <a:rPr lang="ru-RU" i="1" dirty="0" smtClean="0"/>
              <a:t>Ну вот, опять чебурахнулась</a:t>
            </a:r>
            <a:r>
              <a:rPr lang="cs-CZ" i="1" dirty="0" smtClean="0"/>
              <a:t>“</a:t>
            </a:r>
            <a:r>
              <a:rPr lang="ru-RU" i="1" dirty="0" smtClean="0"/>
              <a:t>, </a:t>
            </a:r>
            <a:r>
              <a:rPr lang="cs-CZ" i="1" dirty="0" smtClean="0"/>
              <a:t>- </a:t>
            </a:r>
            <a:r>
              <a:rPr lang="ru-RU" i="1" dirty="0" smtClean="0"/>
              <a:t>сказал кто-то из стоящих рядом со мной. После этого нужно было прибавить только немного фантазии.»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649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1124744"/>
            <a:ext cx="6965245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«Крокодил Гена и его друзья»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1844824"/>
            <a:ext cx="3200400" cy="3879319"/>
          </a:xfrm>
        </p:spPr>
        <p:txBody>
          <a:bodyPr/>
          <a:lstStyle/>
          <a:p>
            <a:r>
              <a:rPr lang="cs-CZ" b="1" dirty="0"/>
              <a:t>КРОКОДИЛ </a:t>
            </a:r>
            <a:r>
              <a:rPr lang="cs-CZ" b="1" dirty="0" smtClean="0"/>
              <a:t>ГЕНА</a:t>
            </a:r>
            <a:endParaRPr lang="ru-RU" dirty="0"/>
          </a:p>
          <a:p>
            <a:pPr marL="0" indent="0">
              <a:buNone/>
            </a:pPr>
            <a:r>
              <a:rPr lang="cs-CZ" i="1" dirty="0" err="1" smtClean="0"/>
              <a:t>работает</a:t>
            </a:r>
            <a:r>
              <a:rPr lang="cs-CZ" i="1" dirty="0" smtClean="0"/>
              <a:t> </a:t>
            </a:r>
            <a:r>
              <a:rPr lang="cs-CZ" i="1" dirty="0" err="1"/>
              <a:t>крокодилом</a:t>
            </a:r>
            <a:r>
              <a:rPr lang="cs-CZ" i="1" dirty="0"/>
              <a:t> в </a:t>
            </a:r>
            <a:r>
              <a:rPr lang="cs-CZ" i="1" dirty="0" err="1"/>
              <a:t>зоопарке</a:t>
            </a:r>
            <a:r>
              <a:rPr lang="cs-CZ" i="1" dirty="0"/>
              <a:t>, </a:t>
            </a: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cs-CZ" i="1" dirty="0" err="1" smtClean="0"/>
              <a:t>характер</a:t>
            </a:r>
            <a:r>
              <a:rPr lang="cs-CZ" i="1" dirty="0" smtClean="0"/>
              <a:t> </a:t>
            </a:r>
            <a:r>
              <a:rPr lang="cs-CZ" i="1" dirty="0" err="1"/>
              <a:t>мягкий</a:t>
            </a:r>
            <a:r>
              <a:rPr lang="cs-CZ" i="1" dirty="0"/>
              <a:t>, </a:t>
            </a:r>
            <a:endParaRPr lang="ru-RU" i="1" dirty="0"/>
          </a:p>
          <a:p>
            <a:pPr marL="0" indent="0">
              <a:buNone/>
            </a:pPr>
            <a:r>
              <a:rPr lang="cs-CZ" i="1" dirty="0" smtClean="0"/>
              <a:t>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м</a:t>
            </a:r>
            <a:r>
              <a:rPr lang="cs-CZ" i="1" dirty="0" err="1" smtClean="0"/>
              <a:t>удр</a:t>
            </a:r>
            <a:r>
              <a:rPr lang="ru-RU" i="1" dirty="0" smtClean="0"/>
              <a:t>ый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427984" y="1844824"/>
            <a:ext cx="3744416" cy="3879701"/>
          </a:xfrm>
        </p:spPr>
        <p:txBody>
          <a:bodyPr>
            <a:normAutofit/>
          </a:bodyPr>
          <a:lstStyle/>
          <a:p>
            <a:r>
              <a:rPr lang="cs-CZ" b="1" dirty="0" smtClean="0"/>
              <a:t>ЧЕБУРАШКА</a:t>
            </a:r>
            <a:endParaRPr lang="ru-RU" dirty="0"/>
          </a:p>
          <a:p>
            <a:pPr marL="0" indent="0">
              <a:buNone/>
            </a:pPr>
            <a:r>
              <a:rPr lang="cs-CZ" i="1" dirty="0" err="1" smtClean="0"/>
              <a:t>неизвестное</a:t>
            </a:r>
            <a:r>
              <a:rPr lang="cs-CZ" i="1" dirty="0" smtClean="0"/>
              <a:t> </a:t>
            </a:r>
            <a:r>
              <a:rPr lang="cs-CZ" i="1" dirty="0" err="1"/>
              <a:t>науке</a:t>
            </a:r>
            <a:r>
              <a:rPr lang="cs-CZ" i="1" dirty="0"/>
              <a:t> </a:t>
            </a:r>
            <a:r>
              <a:rPr lang="cs-CZ" i="1" dirty="0" err="1" smtClean="0"/>
              <a:t>апельсинопитающ</a:t>
            </a:r>
            <a:r>
              <a:rPr lang="ru-RU" i="1" dirty="0" smtClean="0"/>
              <a:t>е</a:t>
            </a:r>
            <a:r>
              <a:rPr lang="cs-CZ" i="1" dirty="0" err="1" smtClean="0"/>
              <a:t>еся</a:t>
            </a:r>
            <a:r>
              <a:rPr lang="cs-CZ" i="1" dirty="0" smtClean="0"/>
              <a:t> </a:t>
            </a:r>
            <a:r>
              <a:rPr lang="cs-CZ" i="1" dirty="0" err="1"/>
              <a:t>животное</a:t>
            </a:r>
            <a:r>
              <a:rPr lang="cs-CZ" i="1" dirty="0"/>
              <a:t>, </a:t>
            </a: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cs-CZ" i="1" dirty="0" err="1" smtClean="0"/>
              <a:t>трогательный</a:t>
            </a:r>
            <a:r>
              <a:rPr lang="cs-CZ" i="1" dirty="0"/>
              <a:t>, </a:t>
            </a: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п</a:t>
            </a:r>
            <a:r>
              <a:rPr lang="cs-CZ" i="1" dirty="0" err="1" smtClean="0"/>
              <a:t>уши</a:t>
            </a:r>
            <a:r>
              <a:rPr lang="ru-RU" i="1" dirty="0" smtClean="0"/>
              <a:t>с</a:t>
            </a:r>
            <a:r>
              <a:rPr lang="cs-CZ" i="1" dirty="0" smtClean="0"/>
              <a:t>т</a:t>
            </a:r>
            <a:r>
              <a:rPr lang="ru-RU" i="1" dirty="0" smtClean="0"/>
              <a:t>ый и </a:t>
            </a:r>
            <a:r>
              <a:rPr lang="cs-CZ" i="1" dirty="0" err="1" smtClean="0"/>
              <a:t>ушаст</a:t>
            </a:r>
            <a:r>
              <a:rPr lang="ru-RU" i="1" dirty="0" smtClean="0"/>
              <a:t>ый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4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1340768"/>
            <a:ext cx="3200400" cy="4383375"/>
          </a:xfrm>
        </p:spPr>
        <p:txBody>
          <a:bodyPr/>
          <a:lstStyle/>
          <a:p>
            <a:r>
              <a:rPr lang="cs-CZ" b="1" dirty="0"/>
              <a:t>СТАРУХА </a:t>
            </a:r>
            <a:r>
              <a:rPr lang="cs-CZ" b="1" dirty="0" smtClean="0"/>
              <a:t>ШАПОКЛЯК</a:t>
            </a:r>
            <a:endParaRPr lang="ru-RU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cs-CZ" i="1" dirty="0" err="1" smtClean="0"/>
              <a:t>вредительница</a:t>
            </a: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cs-CZ" i="1" dirty="0" err="1" smtClean="0"/>
              <a:t>характер</a:t>
            </a:r>
            <a:r>
              <a:rPr lang="cs-CZ" i="1" dirty="0" smtClean="0"/>
              <a:t> </a:t>
            </a:r>
            <a:r>
              <a:rPr lang="cs-CZ" i="1" dirty="0" err="1" smtClean="0"/>
              <a:t>сложный</a:t>
            </a:r>
            <a:endParaRPr lang="ru-RU" dirty="0" smtClean="0"/>
          </a:p>
          <a:p>
            <a:endParaRPr lang="ru-RU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63440" y="1340768"/>
            <a:ext cx="3200400" cy="4383757"/>
          </a:xfrm>
        </p:spPr>
        <p:txBody>
          <a:bodyPr/>
          <a:lstStyle/>
          <a:p>
            <a:r>
              <a:rPr lang="cs-CZ" b="1" dirty="0"/>
              <a:t>КРЫСА </a:t>
            </a:r>
            <a:r>
              <a:rPr lang="cs-CZ" b="1" dirty="0" smtClean="0"/>
              <a:t>ЛАРИСКА</a:t>
            </a:r>
            <a:endParaRPr lang="ru-RU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cs-CZ" i="1" dirty="0" err="1" smtClean="0"/>
              <a:t>преданная</a:t>
            </a:r>
            <a:r>
              <a:rPr lang="cs-CZ" i="1" dirty="0" smtClean="0"/>
              <a:t> </a:t>
            </a:r>
            <a:r>
              <a:rPr lang="cs-CZ" i="1" dirty="0" err="1"/>
              <a:t>соратница</a:t>
            </a:r>
            <a:r>
              <a:rPr lang="cs-CZ" i="1" dirty="0"/>
              <a:t> </a:t>
            </a:r>
            <a:r>
              <a:rPr lang="cs-CZ" i="1" dirty="0" err="1"/>
              <a:t>старухи</a:t>
            </a:r>
            <a:r>
              <a:rPr lang="cs-CZ" i="1" dirty="0"/>
              <a:t> </a:t>
            </a:r>
            <a:r>
              <a:rPr lang="cs-CZ" i="1" dirty="0" err="1"/>
              <a:t>Шапокляк</a:t>
            </a:r>
            <a:r>
              <a:rPr lang="cs-CZ" i="1" dirty="0"/>
              <a:t>, </a:t>
            </a: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cs-CZ" i="1" dirty="0" err="1" smtClean="0"/>
              <a:t>характер</a:t>
            </a:r>
            <a:r>
              <a:rPr lang="cs-CZ" i="1" dirty="0" smtClean="0"/>
              <a:t> </a:t>
            </a:r>
            <a:r>
              <a:rPr lang="cs-CZ" i="1" dirty="0" err="1"/>
              <a:t>зубастый</a:t>
            </a:r>
            <a:r>
              <a:rPr lang="cs-CZ" i="1" dirty="0"/>
              <a:t> и </a:t>
            </a:r>
            <a:r>
              <a:rPr lang="cs-CZ" i="1" dirty="0" err="1"/>
              <a:t>кусастый</a:t>
            </a:r>
            <a:r>
              <a:rPr lang="cs-CZ" i="1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1412776"/>
            <a:ext cx="3200400" cy="4311367"/>
          </a:xfrm>
        </p:spPr>
        <p:txBody>
          <a:bodyPr/>
          <a:lstStyle/>
          <a:p>
            <a:r>
              <a:rPr lang="cs-CZ" b="1" dirty="0"/>
              <a:t>ДЕВОЧКА </a:t>
            </a:r>
            <a:r>
              <a:rPr lang="cs-CZ" b="1" dirty="0" smtClean="0"/>
              <a:t>ГАЛЯ</a:t>
            </a:r>
            <a:r>
              <a:rPr lang="cs-CZ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cs-CZ" i="1" dirty="0" err="1" smtClean="0"/>
              <a:t>маленькая</a:t>
            </a:r>
            <a:r>
              <a:rPr lang="cs-CZ" i="1" dirty="0"/>
              <a:t>, </a:t>
            </a:r>
            <a:r>
              <a:rPr lang="cs-CZ" i="1" dirty="0" err="1"/>
              <a:t>но</a:t>
            </a:r>
            <a:r>
              <a:rPr lang="cs-CZ" i="1" dirty="0"/>
              <a:t> </a:t>
            </a:r>
            <a:r>
              <a:rPr lang="cs-CZ" i="1" dirty="0" err="1"/>
              <a:t>очень</a:t>
            </a:r>
            <a:r>
              <a:rPr lang="cs-CZ" i="1" dirty="0"/>
              <a:t> </a:t>
            </a:r>
            <a:r>
              <a:rPr lang="cs-CZ" i="1" dirty="0" err="1"/>
              <a:t>серьезная</a:t>
            </a:r>
            <a:r>
              <a:rPr lang="cs-CZ" i="1" dirty="0"/>
              <a:t> </a:t>
            </a:r>
            <a:r>
              <a:rPr lang="cs-CZ" i="1" dirty="0" err="1"/>
              <a:t>девочка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63440" y="1412776"/>
            <a:ext cx="3200400" cy="4311749"/>
          </a:xfrm>
        </p:spPr>
        <p:txBody>
          <a:bodyPr/>
          <a:lstStyle/>
          <a:p>
            <a:r>
              <a:rPr lang="cs-CZ" b="1" dirty="0"/>
              <a:t>ЛЕВ ЧАНДР</a:t>
            </a:r>
            <a:r>
              <a:rPr lang="cs-CZ" dirty="0"/>
              <a:t> </a:t>
            </a:r>
            <a:endParaRPr lang="ru-RU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cs-CZ" i="1" dirty="0" err="1" smtClean="0"/>
              <a:t>настоящий</a:t>
            </a:r>
            <a:r>
              <a:rPr lang="cs-CZ" i="1" dirty="0" smtClean="0"/>
              <a:t> </a:t>
            </a:r>
            <a:r>
              <a:rPr lang="cs-CZ" i="1" dirty="0" err="1"/>
              <a:t>друг</a:t>
            </a:r>
            <a:r>
              <a:rPr lang="cs-CZ" i="1" dirty="0"/>
              <a:t>, </a:t>
            </a: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cs-CZ" i="1" dirty="0" smtClean="0"/>
              <a:t>в </a:t>
            </a:r>
            <a:r>
              <a:rPr lang="cs-CZ" i="1" dirty="0" err="1"/>
              <a:t>очках</a:t>
            </a:r>
            <a:r>
              <a:rPr lang="cs-CZ" i="1" dirty="0"/>
              <a:t> и </a:t>
            </a:r>
            <a:r>
              <a:rPr lang="cs-CZ" i="1" dirty="0" err="1"/>
              <a:t>шляпе</a:t>
            </a:r>
            <a:r>
              <a:rPr lang="cs-CZ" i="1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7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1628800"/>
            <a:ext cx="3417568" cy="4095343"/>
          </a:xfrm>
        </p:spPr>
        <p:txBody>
          <a:bodyPr/>
          <a:lstStyle/>
          <a:p>
            <a:r>
              <a:rPr lang="cs-CZ" b="1" dirty="0"/>
              <a:t>СОБАЧКА </a:t>
            </a:r>
            <a:r>
              <a:rPr lang="cs-CZ" b="1" dirty="0" smtClean="0"/>
              <a:t>ТОБИК</a:t>
            </a:r>
            <a:endParaRPr lang="ru-RU" dirty="0"/>
          </a:p>
          <a:p>
            <a:pPr marL="0" indent="0">
              <a:buNone/>
            </a:pPr>
            <a:r>
              <a:rPr lang="cs-CZ" i="1" dirty="0" err="1" smtClean="0"/>
              <a:t>песик</a:t>
            </a:r>
            <a:r>
              <a:rPr lang="cs-CZ" i="1" dirty="0" smtClean="0"/>
              <a:t> </a:t>
            </a:r>
            <a:r>
              <a:rPr lang="cs-CZ" i="1" dirty="0"/>
              <a:t>с </a:t>
            </a:r>
            <a:r>
              <a:rPr lang="cs-CZ" i="1" dirty="0" err="1"/>
              <a:t>непростой</a:t>
            </a:r>
            <a:r>
              <a:rPr lang="cs-CZ" i="1" dirty="0"/>
              <a:t> </a:t>
            </a:r>
            <a:r>
              <a:rPr lang="cs-CZ" i="1" dirty="0" err="1"/>
              <a:t>судьбой</a:t>
            </a:r>
            <a:r>
              <a:rPr lang="cs-CZ" i="1" dirty="0"/>
              <a:t>, </a:t>
            </a: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cs-CZ" i="1" dirty="0" err="1" smtClean="0"/>
              <a:t>характер</a:t>
            </a:r>
            <a:r>
              <a:rPr lang="cs-CZ" i="1" dirty="0" smtClean="0"/>
              <a:t> </a:t>
            </a:r>
            <a:r>
              <a:rPr lang="cs-CZ" i="1" dirty="0" err="1"/>
              <a:t>общительный</a:t>
            </a:r>
            <a:r>
              <a:rPr lang="cs-CZ" i="1" dirty="0"/>
              <a:t>, </a:t>
            </a: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cs-CZ" i="1" dirty="0" err="1" smtClean="0"/>
              <a:t>хвостовилятельный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63440" y="1628800"/>
            <a:ext cx="3200400" cy="4095725"/>
          </a:xfrm>
        </p:spPr>
        <p:txBody>
          <a:bodyPr/>
          <a:lstStyle/>
          <a:p>
            <a:r>
              <a:rPr lang="cs-CZ" b="1" dirty="0"/>
              <a:t>ОБЕЗЬЯНКА МАРИЯ ФРАНЦЕВНА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24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Чебурашку пытаются пристроить в зоопарк, но в зоопарк </a:t>
            </a:r>
            <a:r>
              <a:rPr lang="ru-RU" dirty="0" smtClean="0"/>
              <a:t>его не берут, </a:t>
            </a:r>
            <a:r>
              <a:rPr lang="ru-RU" dirty="0"/>
              <a:t>так как не </a:t>
            </a:r>
            <a:r>
              <a:rPr lang="ru-RU" dirty="0" smtClean="0"/>
              <a:t>знают, </a:t>
            </a:r>
            <a:r>
              <a:rPr lang="ru-RU" dirty="0"/>
              <a:t>куда посадить неизвестного зверька; в конце концов его пристроили в магазин </a:t>
            </a:r>
            <a:r>
              <a:rPr lang="ru-RU" dirty="0" smtClean="0"/>
              <a:t>уценённых </a:t>
            </a:r>
            <a:r>
              <a:rPr lang="ru-RU" dirty="0"/>
              <a:t>товаров.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Крокодил Гена развешивает </a:t>
            </a:r>
            <a:r>
              <a:rPr lang="ru-RU" dirty="0"/>
              <a:t>объявления о поиске </a:t>
            </a:r>
            <a:r>
              <a:rPr lang="ru-RU" dirty="0" smtClean="0"/>
              <a:t>друзей, Чебурашка с ним встречается и уже вместе продалжают искать друзей.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2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Находят друзей</a:t>
            </a:r>
            <a:r>
              <a:rPr lang="ru-RU" dirty="0"/>
              <a:t>, в числе которых лев Чандр, щенок Тобик и пионерка Галя, и помогают другим персонажам — людям и говорящим животным.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Вместе решат построить дом для одиноких людей, которые ищат друзей.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Им </a:t>
            </a:r>
            <a:r>
              <a:rPr lang="ru-RU" dirty="0"/>
              <a:t>противодействуют старуха Шапокляк и её ручная крыса Лариска.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7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Книги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Повесть о Чебурашке была написана Эдуардом Успенским, а пьесы </a:t>
            </a:r>
            <a:r>
              <a:rPr lang="ru-RU" u="sng" dirty="0"/>
              <a:t>совместно с Романом Качановым:</a:t>
            </a:r>
            <a:endParaRPr lang="cs-CZ" u="sng" dirty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«</a:t>
            </a:r>
            <a:r>
              <a:rPr lang="ru-RU" dirty="0"/>
              <a:t>Крокодил Гена и его друзья» (1966) — повесть</a:t>
            </a:r>
            <a:endParaRPr lang="cs-CZ" dirty="0"/>
          </a:p>
          <a:p>
            <a:pPr marL="0" lvl="0" indent="0">
              <a:buNone/>
            </a:pPr>
            <a:r>
              <a:rPr lang="ru-RU" dirty="0"/>
              <a:t>«Чебурашка и его друзья» (1970) — пьеса (совместно с Р. Качановым)</a:t>
            </a:r>
            <a:endParaRPr lang="cs-CZ" dirty="0"/>
          </a:p>
          <a:p>
            <a:pPr marL="0" lvl="0" indent="0">
              <a:buNone/>
            </a:pPr>
            <a:r>
              <a:rPr lang="ru-RU" dirty="0"/>
              <a:t>«Отпуск крокодила Гены» (1974) — пьеса (совместно с Р. Качановым)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7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«Бизнес крокодила Гены» (1992) — повесть (совместно с И. Е. Агрон</a:t>
            </a:r>
            <a:r>
              <a:rPr lang="ru-RU" dirty="0" smtClean="0"/>
              <a:t>)</a:t>
            </a:r>
            <a:endParaRPr lang="cs-CZ" dirty="0"/>
          </a:p>
          <a:p>
            <a:pPr marL="0" lvl="0" indent="0">
              <a:buNone/>
            </a:pPr>
            <a:r>
              <a:rPr lang="ru-RU" dirty="0"/>
              <a:t>«Крокодил Гена — лейтенант милиции» (1998)</a:t>
            </a:r>
            <a:endParaRPr lang="cs-CZ" dirty="0"/>
          </a:p>
          <a:p>
            <a:pPr marL="0" lvl="0" indent="0">
              <a:buNone/>
            </a:pPr>
            <a:r>
              <a:rPr lang="ru-RU" dirty="0"/>
              <a:t>«Чебурашка уходит в люди»</a:t>
            </a:r>
            <a:endParaRPr lang="cs-CZ" dirty="0"/>
          </a:p>
          <a:p>
            <a:pPr marL="0" lvl="0" indent="0">
              <a:buNone/>
            </a:pPr>
            <a:r>
              <a:rPr lang="ru-RU" dirty="0"/>
              <a:t>«Похищение Чебурашки»</a:t>
            </a:r>
            <a:endParaRPr lang="cs-CZ" dirty="0"/>
          </a:p>
          <a:p>
            <a:pPr marL="0" lvl="0" indent="0">
              <a:buNone/>
            </a:pPr>
            <a:r>
              <a:rPr lang="ru-RU" dirty="0"/>
              <a:t>«Чебурашка и его новый друг Чекрежик» (2008) — повесть (совместно с Ю. А. Дубовских)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 </a:t>
            </a:r>
            <a:r>
              <a:rPr lang="ru-RU" dirty="0"/>
              <a:t>школьный </a:t>
            </a:r>
            <a:r>
              <a:rPr lang="ru-RU" dirty="0" smtClean="0"/>
              <a:t>лет </a:t>
            </a:r>
            <a:r>
              <a:rPr lang="ru-RU" dirty="0"/>
              <a:t>любил работать вожатым в младших классах и в пеонерском </a:t>
            </a:r>
            <a:r>
              <a:rPr lang="ru-RU" dirty="0" smtClean="0"/>
              <a:t>лагере.</a:t>
            </a:r>
            <a:endParaRPr lang="cs-CZ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ризнался </a:t>
            </a:r>
            <a:r>
              <a:rPr lang="ru-RU" dirty="0"/>
              <a:t>в одном </a:t>
            </a:r>
            <a:r>
              <a:rPr lang="ru-RU" dirty="0" smtClean="0"/>
              <a:t>интервью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i="1" dirty="0"/>
              <a:t>Если бы я не был вожатым, я бы не стал детским </a:t>
            </a:r>
            <a:r>
              <a:rPr lang="ru-RU" i="1" dirty="0" smtClean="0"/>
              <a:t>писателем</a:t>
            </a:r>
            <a:r>
              <a:rPr lang="ru-RU" i="1" dirty="0"/>
              <a:t>.»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5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/>
              <a:t>Мультфильмы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 мотивам книги, режиссёром и соавтором сценария Романом Качановым создано </a:t>
            </a:r>
            <a:r>
              <a:rPr lang="ru-RU" u="sng" dirty="0"/>
              <a:t>четыре</a:t>
            </a:r>
            <a:r>
              <a:rPr lang="ru-RU" dirty="0"/>
              <a:t> </a:t>
            </a:r>
            <a:r>
              <a:rPr lang="ru-RU" dirty="0" smtClean="0"/>
              <a:t>мультфильма: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1969 </a:t>
            </a:r>
            <a:r>
              <a:rPr lang="ru-RU" dirty="0"/>
              <a:t>— «Крокодил Гена»</a:t>
            </a:r>
          </a:p>
          <a:p>
            <a:pPr marL="0" indent="0">
              <a:buNone/>
            </a:pPr>
            <a:r>
              <a:rPr lang="ru-RU" dirty="0" smtClean="0"/>
              <a:t>1971 </a:t>
            </a:r>
            <a:r>
              <a:rPr lang="ru-RU" dirty="0"/>
              <a:t>— «</a:t>
            </a:r>
            <a:r>
              <a:rPr lang="ru-RU" dirty="0" smtClean="0"/>
              <a:t>Чебурашка»</a:t>
            </a:r>
          </a:p>
          <a:p>
            <a:pPr marL="0" indent="0">
              <a:buNone/>
            </a:pPr>
            <a:r>
              <a:rPr lang="ru-RU" dirty="0" smtClean="0"/>
              <a:t>1974 </a:t>
            </a:r>
            <a:r>
              <a:rPr lang="ru-RU" dirty="0"/>
              <a:t>— «Шапокляк»</a:t>
            </a:r>
          </a:p>
          <a:p>
            <a:pPr marL="0" indent="0">
              <a:buNone/>
            </a:pPr>
            <a:r>
              <a:rPr lang="ru-RU" dirty="0" smtClean="0"/>
              <a:t>1983 </a:t>
            </a:r>
            <a:r>
              <a:rPr lang="ru-RU" dirty="0"/>
              <a:t>— «Чебурашка идёт в школу»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0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Чебурашку озвучивала Клара Румянова, </a:t>
            </a:r>
            <a:endParaRPr lang="ru-RU" dirty="0" smtClean="0"/>
          </a:p>
          <a:p>
            <a:r>
              <a:rPr lang="ru-RU" dirty="0" smtClean="0"/>
              <a:t>Крокодила </a:t>
            </a:r>
            <a:r>
              <a:rPr lang="ru-RU" dirty="0"/>
              <a:t>Гену — Василий Ливанов, </a:t>
            </a:r>
            <a:r>
              <a:rPr lang="ru-RU" dirty="0" smtClean="0"/>
              <a:t>песни </a:t>
            </a:r>
            <a:r>
              <a:rPr lang="ru-RU" dirty="0"/>
              <a:t>за Крокодила Гену исполнял Владимир Ферапонтов, </a:t>
            </a:r>
            <a:endParaRPr lang="ru-RU" dirty="0" smtClean="0"/>
          </a:p>
          <a:p>
            <a:r>
              <a:rPr lang="ru-RU" dirty="0" smtClean="0"/>
              <a:t>Шапокляк </a:t>
            </a:r>
            <a:r>
              <a:rPr lang="ru-RU" dirty="0"/>
              <a:t>— Владимир Раутбарт («Крокодил Гена»), Ирина Мазинг («Шапокляк»). </a:t>
            </a:r>
            <a:endParaRPr lang="ru-RU" dirty="0" smtClean="0"/>
          </a:p>
          <a:p>
            <a:r>
              <a:rPr lang="ru-RU" dirty="0" smtClean="0"/>
              <a:t>Других </a:t>
            </a:r>
            <a:r>
              <a:rPr lang="ru-RU" dirty="0"/>
              <a:t>персонажей озвучивали актёры Владимир Кенигсон, Юрий Андреев, Георгий Бурков.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15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«Песенка Чебурашки»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был когда-то странной игрушкой безымянной</a:t>
            </a:r>
            <a:br>
              <a:rPr lang="ru-RU" dirty="0"/>
            </a:br>
            <a:r>
              <a:rPr lang="ru-RU" dirty="0"/>
              <a:t>К которой в магазине никто не подойдет</a:t>
            </a:r>
            <a:br>
              <a:rPr lang="ru-RU" dirty="0"/>
            </a:br>
            <a:r>
              <a:rPr lang="ru-RU" dirty="0"/>
              <a:t>Теперь я Чебурашка мне каждая дворняжка</a:t>
            </a:r>
            <a:br>
              <a:rPr lang="ru-RU" dirty="0"/>
            </a:br>
            <a:r>
              <a:rPr lang="ru-RU" dirty="0"/>
              <a:t>При встрече сразу лапу подает</a:t>
            </a:r>
            <a:br>
              <a:rPr lang="ru-RU" dirty="0"/>
            </a:br>
            <a:r>
              <a:rPr lang="ru-RU" dirty="0" smtClean="0"/>
              <a:t>Теперь </a:t>
            </a:r>
            <a:r>
              <a:rPr lang="ru-RU" dirty="0"/>
              <a:t>я Чебурашка мне каждая дворняжка</a:t>
            </a:r>
            <a:br>
              <a:rPr lang="ru-RU" dirty="0"/>
            </a:br>
            <a:r>
              <a:rPr lang="ru-RU" dirty="0"/>
              <a:t>При встрече сразу лапу подает</a:t>
            </a:r>
            <a:br>
              <a:rPr lang="ru-RU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0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Мне не везло сначала и даже так бывало</a:t>
            </a:r>
            <a:br>
              <a:rPr lang="ru-RU" dirty="0"/>
            </a:br>
            <a:r>
              <a:rPr lang="ru-RU" dirty="0"/>
              <a:t>Ко мне на день рожденья никто не приходил</a:t>
            </a:r>
            <a:br>
              <a:rPr lang="ru-RU" dirty="0"/>
            </a:br>
            <a:r>
              <a:rPr lang="ru-RU" dirty="0"/>
              <a:t>Теперь я вместе с Геной он необыкновенный</a:t>
            </a:r>
            <a:br>
              <a:rPr lang="ru-RU" dirty="0"/>
            </a:br>
            <a:r>
              <a:rPr lang="ru-RU" dirty="0"/>
              <a:t>Он самый лучший в мире крокодил</a:t>
            </a:r>
            <a:br>
              <a:rPr lang="ru-RU" dirty="0"/>
            </a:br>
            <a:r>
              <a:rPr lang="ru-RU" dirty="0"/>
              <a:t>Я был когда-то странной игрушкой безымянной</a:t>
            </a:r>
            <a:br>
              <a:rPr lang="ru-RU" dirty="0"/>
            </a:br>
            <a:r>
              <a:rPr lang="ru-RU" dirty="0"/>
              <a:t>К которой в магазине никто не подойдет</a:t>
            </a:r>
            <a:br>
              <a:rPr lang="ru-RU" dirty="0"/>
            </a:br>
            <a:r>
              <a:rPr lang="ru-RU" dirty="0"/>
              <a:t>Теперь я Чебурашка мне каждая дворняжка</a:t>
            </a:r>
            <a:br>
              <a:rPr lang="ru-RU" dirty="0"/>
            </a:br>
            <a:r>
              <a:rPr lang="ru-RU" dirty="0"/>
              <a:t>При встрече сразу лапу подает</a:t>
            </a:r>
            <a:br>
              <a:rPr lang="ru-RU" dirty="0"/>
            </a:br>
            <a:r>
              <a:rPr lang="ru-RU" dirty="0"/>
              <a:t>Теперь я Чебурашка мне каждая дворняжка</a:t>
            </a:r>
            <a:br>
              <a:rPr lang="ru-RU" dirty="0"/>
            </a:br>
            <a:r>
              <a:rPr lang="ru-RU" dirty="0"/>
              <a:t>При встрече сразу лапу подает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7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11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Загадка: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Он </a:t>
            </a:r>
            <a:r>
              <a:rPr lang="ru-RU" i="1" dirty="0"/>
              <a:t>дружок зверям и детям,</a:t>
            </a:r>
            <a:br>
              <a:rPr lang="ru-RU" i="1" dirty="0"/>
            </a:br>
            <a:r>
              <a:rPr lang="ru-RU" i="1" dirty="0"/>
              <a:t>Но таких на целом свете</a:t>
            </a:r>
            <a:br>
              <a:rPr lang="ru-RU" i="1" dirty="0"/>
            </a:br>
            <a:r>
              <a:rPr lang="ru-RU" i="1" dirty="0"/>
              <a:t>Больше нет ни одного.</a:t>
            </a:r>
            <a:br>
              <a:rPr lang="ru-RU" i="1" dirty="0"/>
            </a:br>
            <a:r>
              <a:rPr lang="ru-RU" i="1" dirty="0"/>
              <a:t>Потому что он не птица,</a:t>
            </a:r>
            <a:br>
              <a:rPr lang="ru-RU" i="1" dirty="0"/>
            </a:br>
            <a:r>
              <a:rPr lang="ru-RU" i="1" dirty="0"/>
              <a:t>Ни тигрёнок, ни лисица,</a:t>
            </a:r>
            <a:br>
              <a:rPr lang="ru-RU" i="1" dirty="0"/>
            </a:br>
            <a:r>
              <a:rPr lang="ru-RU" i="1" dirty="0"/>
              <a:t>Ни котёнок, ни щенок,</a:t>
            </a:r>
            <a:br>
              <a:rPr lang="ru-RU" i="1" dirty="0"/>
            </a:br>
            <a:r>
              <a:rPr lang="ru-RU" i="1" dirty="0"/>
              <a:t>Ни волчонок, ни сурок.</a:t>
            </a:r>
            <a:br>
              <a:rPr lang="ru-RU" i="1" dirty="0"/>
            </a:br>
            <a:r>
              <a:rPr lang="ru-RU" i="1" dirty="0"/>
              <a:t>Но заснята для кино,</a:t>
            </a:r>
            <a:br>
              <a:rPr lang="ru-RU" i="1" dirty="0"/>
            </a:br>
            <a:r>
              <a:rPr lang="ru-RU" i="1" dirty="0"/>
              <a:t>И известна всем давно</a:t>
            </a:r>
            <a:br>
              <a:rPr lang="ru-RU" i="1" dirty="0"/>
            </a:br>
            <a:r>
              <a:rPr lang="ru-RU" i="1" dirty="0"/>
              <a:t>Эта милая мордашка.</a:t>
            </a:r>
            <a:br>
              <a:rPr lang="ru-RU" i="1" dirty="0"/>
            </a:br>
            <a:r>
              <a:rPr lang="ru-RU" i="1" dirty="0"/>
              <a:t>Он зовётся ...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4810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764703"/>
            <a:ext cx="6965245" cy="7200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«Простоквашино»</a:t>
            </a:r>
            <a:br>
              <a:rPr lang="ru-RU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ымышленный </a:t>
            </a:r>
            <a:r>
              <a:rPr lang="ru-RU" dirty="0"/>
              <a:t>населённый пункт (деревня),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реальном мире название «Простоквашино» используется в названиях детских игрушек, продуктов питания, праздников и спектаклей, названий районов реальных </a:t>
            </a:r>
            <a:r>
              <a:rPr lang="ru-RU" dirty="0" smtClean="0"/>
              <a:t>городов.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2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/>
          <a:lstStyle/>
          <a:p>
            <a:r>
              <a:rPr lang="cs-CZ" dirty="0" err="1"/>
              <a:t>Youtube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https://www.youtube.com/watch?v=wh6lxMpffCo</a:t>
            </a:r>
            <a:endParaRPr lang="cs-CZ" dirty="0"/>
          </a:p>
          <a:p>
            <a:endParaRPr lang="ru-RU" dirty="0" smtClean="0"/>
          </a:p>
          <a:p>
            <a:r>
              <a:rPr lang="ru-RU" dirty="0" smtClean="0"/>
              <a:t>Дядя Федор</a:t>
            </a:r>
          </a:p>
          <a:p>
            <a:r>
              <a:rPr lang="ru-RU" dirty="0" smtClean="0"/>
              <a:t>Кот Матроскин</a:t>
            </a:r>
          </a:p>
          <a:p>
            <a:r>
              <a:rPr lang="ru-RU" dirty="0" smtClean="0"/>
              <a:t>Пес Шарик - </a:t>
            </a:r>
            <a:r>
              <a:rPr lang="cs-CZ" dirty="0" err="1"/>
              <a:t>охотничий</a:t>
            </a:r>
            <a:r>
              <a:rPr lang="cs-CZ" dirty="0"/>
              <a:t> </a:t>
            </a:r>
            <a:r>
              <a:rPr lang="cs-CZ" dirty="0" err="1"/>
              <a:t>пес</a:t>
            </a:r>
            <a:r>
              <a:rPr lang="cs-CZ" dirty="0"/>
              <a:t>, </a:t>
            </a:r>
            <a:r>
              <a:rPr lang="cs-CZ" dirty="0" err="1"/>
              <a:t>который</a:t>
            </a:r>
            <a:r>
              <a:rPr lang="cs-CZ" dirty="0"/>
              <a:t> </a:t>
            </a:r>
            <a:r>
              <a:rPr lang="cs-CZ" dirty="0" err="1"/>
              <a:t>не</a:t>
            </a:r>
            <a:r>
              <a:rPr lang="cs-CZ" dirty="0"/>
              <a:t> </a:t>
            </a:r>
            <a:r>
              <a:rPr lang="cs-CZ" dirty="0" err="1"/>
              <a:t>может</a:t>
            </a:r>
            <a:r>
              <a:rPr lang="cs-CZ" dirty="0"/>
              <a:t> </a:t>
            </a:r>
            <a:r>
              <a:rPr lang="cs-CZ" dirty="0" err="1"/>
              <a:t>убивать</a:t>
            </a:r>
            <a:r>
              <a:rPr lang="cs-CZ" dirty="0"/>
              <a:t> </a:t>
            </a:r>
            <a:r>
              <a:rPr lang="cs-CZ" dirty="0" err="1"/>
              <a:t>зверюшек</a:t>
            </a:r>
            <a:r>
              <a:rPr lang="cs-CZ" dirty="0"/>
              <a:t>. </a:t>
            </a:r>
            <a:r>
              <a:rPr lang="cs-CZ" dirty="0" err="1"/>
              <a:t>Поэтому</a:t>
            </a:r>
            <a:r>
              <a:rPr lang="cs-CZ" dirty="0"/>
              <a:t> </a:t>
            </a:r>
            <a:r>
              <a:rPr lang="cs-CZ" dirty="0" err="1"/>
              <a:t>охотится</a:t>
            </a:r>
            <a:r>
              <a:rPr lang="cs-CZ" dirty="0"/>
              <a:t> с </a:t>
            </a:r>
            <a:r>
              <a:rPr lang="cs-CZ" dirty="0" err="1"/>
              <a:t>фоторужьем</a:t>
            </a:r>
            <a:endParaRPr lang="ru-RU" dirty="0" smtClean="0"/>
          </a:p>
          <a:p>
            <a:r>
              <a:rPr lang="ru-RU" dirty="0" smtClean="0"/>
              <a:t>Почтальйон Печкин</a:t>
            </a:r>
          </a:p>
          <a:p>
            <a:r>
              <a:rPr lang="ru-RU" dirty="0" smtClean="0"/>
              <a:t>Мама и папа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5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404664"/>
            <a:ext cx="6965245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</a:t>
            </a:r>
            <a:r>
              <a:rPr lang="ru-RU" b="1" dirty="0"/>
              <a:t>.  Дядя Фёдор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У </a:t>
            </a:r>
            <a:r>
              <a:rPr lang="ru-RU" i="1" dirty="0"/>
              <a:t>одних родителей мальчик был. Звали его дядя Федор. Потому что он был очень серьезный и самостоятельный. Он в четыре года читать научился, а в шесть уже сам себе суп варил. В общем, он был очень хороший мальчик. И родители были хорошие – мама и папа.</a:t>
            </a:r>
            <a:endParaRPr lang="cs-CZ" i="1" dirty="0"/>
          </a:p>
          <a:p>
            <a:pPr marL="0" indent="0">
              <a:buNone/>
            </a:pPr>
            <a:r>
              <a:rPr lang="ru-RU" i="1" dirty="0"/>
              <a:t>И все было бы хорошо, только мама его зверей не любила. Особенно всяких кошек. А дядя Федор зверей любил, и у него с мамой всегда были разные споры</a:t>
            </a:r>
            <a:r>
              <a:rPr lang="ru-RU" i="1" dirty="0" smtClean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678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А однажды было так. Идет себе дядя Федор по лестнице и бутерброд ест. Видит, на окне кот сидит. Большой-пребольшой, полосатый. Кот говорит дяде Федору:</a:t>
            </a:r>
            <a:endParaRPr lang="cs-CZ" i="1" dirty="0"/>
          </a:p>
          <a:p>
            <a:pPr marL="0" indent="0">
              <a:buNone/>
            </a:pPr>
            <a:r>
              <a:rPr lang="ru-RU" i="1" dirty="0"/>
              <a:t>- Неправильно ты, дядя Федор, бутерброд ешь. Ты его колбасой кверху держишь, а его надо колбасой на язык класть. Тогда вкуснее получится.</a:t>
            </a:r>
            <a:endParaRPr lang="cs-CZ" i="1" dirty="0"/>
          </a:p>
          <a:p>
            <a:pPr marL="0" indent="0">
              <a:buNone/>
            </a:pPr>
            <a:r>
              <a:rPr lang="ru-RU" i="1" dirty="0"/>
              <a:t>Дядя Федор попробовал - так и вправду вкуснее.</a:t>
            </a: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9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Дядя Фёдор — мальчик из городской семьи. Родители зовут его дядей, потому что он очень самостоятельный и умный. В подъезде он встречает бездомного говорящего кота Матроскина, который раньше ночевал на крыше, а теперь ему негде жить. Дядя Фёдор забирает кота к себе домой, но мама мальчика просит убрать животное из дома.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Окончив</a:t>
            </a:r>
            <a:r>
              <a:rPr lang="cs-CZ" dirty="0" smtClean="0"/>
              <a:t> </a:t>
            </a:r>
            <a:r>
              <a:rPr lang="cs-CZ" dirty="0" err="1" smtClean="0"/>
              <a:t>школу</a:t>
            </a:r>
            <a:r>
              <a:rPr lang="cs-CZ" dirty="0" smtClean="0"/>
              <a:t>, </a:t>
            </a:r>
            <a:r>
              <a:rPr lang="cs-CZ" dirty="0" err="1" smtClean="0"/>
              <a:t>поступил</a:t>
            </a:r>
            <a:r>
              <a:rPr lang="cs-CZ" dirty="0" smtClean="0"/>
              <a:t> в </a:t>
            </a:r>
            <a:r>
              <a:rPr lang="cs-CZ" dirty="0" err="1" smtClean="0"/>
              <a:t>Московский</a:t>
            </a:r>
            <a:r>
              <a:rPr lang="cs-CZ" dirty="0" smtClean="0"/>
              <a:t> </a:t>
            </a:r>
            <a:r>
              <a:rPr lang="cs-CZ" dirty="0" err="1" smtClean="0"/>
              <a:t>авиационный</a:t>
            </a:r>
            <a:r>
              <a:rPr lang="cs-CZ" dirty="0" smtClean="0"/>
              <a:t> </a:t>
            </a:r>
            <a:r>
              <a:rPr lang="cs-CZ" dirty="0" err="1" smtClean="0"/>
              <a:t>институт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cs-CZ" dirty="0" smtClean="0"/>
              <a:t>В </a:t>
            </a:r>
            <a:r>
              <a:rPr lang="cs-CZ" dirty="0" err="1"/>
              <a:t>студенческие</a:t>
            </a:r>
            <a:r>
              <a:rPr lang="cs-CZ" dirty="0"/>
              <a:t> </a:t>
            </a:r>
            <a:r>
              <a:rPr lang="cs-CZ" dirty="0" err="1"/>
              <a:t>годы</a:t>
            </a:r>
            <a:r>
              <a:rPr lang="cs-CZ" dirty="0"/>
              <a:t> </a:t>
            </a:r>
            <a:r>
              <a:rPr lang="cs-CZ" dirty="0" err="1"/>
              <a:t>начинает</a:t>
            </a:r>
            <a:r>
              <a:rPr lang="cs-CZ" dirty="0"/>
              <a:t> </a:t>
            </a:r>
            <a:r>
              <a:rPr lang="cs-CZ" dirty="0" err="1"/>
              <a:t>заниматься</a:t>
            </a:r>
            <a:r>
              <a:rPr lang="cs-CZ" dirty="0"/>
              <a:t> </a:t>
            </a:r>
            <a:r>
              <a:rPr lang="cs-CZ" dirty="0" err="1"/>
              <a:t>литературным</a:t>
            </a:r>
            <a:r>
              <a:rPr lang="cs-CZ" dirty="0"/>
              <a:t> </a:t>
            </a:r>
            <a:r>
              <a:rPr lang="cs-CZ" dirty="0" err="1"/>
              <a:t>творчеством</a:t>
            </a:r>
            <a:r>
              <a:rPr lang="cs-CZ" dirty="0"/>
              <a:t>, </a:t>
            </a:r>
            <a:r>
              <a:rPr lang="cs-CZ" dirty="0" err="1"/>
              <a:t>публикуется</a:t>
            </a:r>
            <a:r>
              <a:rPr lang="cs-CZ" dirty="0"/>
              <a:t> с 1960 </a:t>
            </a:r>
            <a:r>
              <a:rPr lang="cs-CZ" dirty="0" err="1"/>
              <a:t>года</a:t>
            </a:r>
            <a:r>
              <a:rPr lang="ru-RU" dirty="0"/>
              <a:t> - юмор, стихи и фельетоны.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cs-CZ" dirty="0" err="1" smtClean="0"/>
              <a:t>Институт</a:t>
            </a:r>
            <a:r>
              <a:rPr lang="cs-CZ" dirty="0" smtClean="0"/>
              <a:t> </a:t>
            </a:r>
            <a:r>
              <a:rPr lang="cs-CZ" dirty="0" err="1" smtClean="0"/>
              <a:t>окончил</a:t>
            </a:r>
            <a:r>
              <a:rPr lang="cs-CZ" dirty="0" smtClean="0"/>
              <a:t> в 1961 </a:t>
            </a:r>
            <a:r>
              <a:rPr lang="cs-CZ" dirty="0" err="1" smtClean="0"/>
              <a:t>году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авиационный инженер</a:t>
            </a:r>
            <a:endParaRPr lang="cs-CZ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3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На следующий день дядя Фёдор с Матроскиным сбегают из дома и едут в деревню Простоквашино, где селятся жить в «ничейном» доме. По дороге в деревню к ним присоединяется говорящий пёс Шарик. Они знакомятся с местным почтальоном Печкиным.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7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78275" y="1557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63040" y="1557338"/>
            <a:ext cx="6196405" cy="4165731"/>
          </a:xfrm>
        </p:spPr>
        <p:txBody>
          <a:bodyPr>
            <a:normAutofit/>
          </a:bodyPr>
          <a:lstStyle/>
          <a:p>
            <a:r>
              <a:rPr lang="cs-CZ" b="1" dirty="0"/>
              <a:t>КОРОВА МУРКА</a:t>
            </a:r>
            <a:r>
              <a:rPr lang="cs-CZ" dirty="0"/>
              <a:t> – </a:t>
            </a:r>
            <a:r>
              <a:rPr lang="cs-CZ" i="1" dirty="0" err="1"/>
              <a:t>красивая</a:t>
            </a:r>
            <a:r>
              <a:rPr lang="cs-CZ" i="1" dirty="0"/>
              <a:t> </a:t>
            </a:r>
            <a:r>
              <a:rPr lang="cs-CZ" i="1" dirty="0" err="1"/>
              <a:t>корова</a:t>
            </a:r>
            <a:r>
              <a:rPr lang="cs-CZ" i="1" dirty="0"/>
              <a:t>, </a:t>
            </a:r>
            <a:r>
              <a:rPr lang="cs-CZ" i="1" dirty="0" err="1"/>
              <a:t>любимица</a:t>
            </a:r>
            <a:r>
              <a:rPr lang="cs-CZ" i="1" dirty="0"/>
              <a:t> </a:t>
            </a:r>
            <a:r>
              <a:rPr lang="cs-CZ" i="1" dirty="0" err="1"/>
              <a:t>Кота</a:t>
            </a:r>
            <a:r>
              <a:rPr lang="cs-CZ" i="1" dirty="0"/>
              <a:t> </a:t>
            </a:r>
            <a:r>
              <a:rPr lang="cs-CZ" i="1" dirty="0" err="1"/>
              <a:t>Матроскина</a:t>
            </a:r>
            <a:r>
              <a:rPr lang="cs-CZ" i="1" dirty="0"/>
              <a:t>:</a:t>
            </a:r>
            <a:endParaRPr lang="cs-CZ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cs-CZ" i="1" dirty="0" smtClean="0"/>
              <a:t>"</a:t>
            </a:r>
            <a:r>
              <a:rPr lang="cs-CZ" i="1" dirty="0" err="1"/>
              <a:t>Корова</a:t>
            </a:r>
            <a:r>
              <a:rPr lang="cs-CZ" i="1" dirty="0"/>
              <a:t> </a:t>
            </a:r>
            <a:r>
              <a:rPr lang="cs-CZ" i="1" dirty="0" err="1"/>
              <a:t>Мурка</a:t>
            </a:r>
            <a:r>
              <a:rPr lang="cs-CZ" i="1" dirty="0"/>
              <a:t>, </a:t>
            </a:r>
            <a:r>
              <a:rPr lang="cs-CZ" i="1" dirty="0" err="1"/>
              <a:t>которую</a:t>
            </a:r>
            <a:r>
              <a:rPr lang="cs-CZ" i="1" dirty="0"/>
              <a:t> </a:t>
            </a:r>
            <a:r>
              <a:rPr lang="cs-CZ" i="1" dirty="0" err="1"/>
              <a:t>кот</a:t>
            </a:r>
            <a:r>
              <a:rPr lang="cs-CZ" i="1" dirty="0"/>
              <a:t> </a:t>
            </a:r>
            <a:r>
              <a:rPr lang="cs-CZ" i="1" dirty="0" err="1"/>
              <a:t>купил</a:t>
            </a:r>
            <a:r>
              <a:rPr lang="cs-CZ" i="1" dirty="0"/>
              <a:t>, </a:t>
            </a:r>
            <a:r>
              <a:rPr lang="cs-CZ" i="1" dirty="0" err="1"/>
              <a:t>глупая</a:t>
            </a:r>
            <a:r>
              <a:rPr lang="cs-CZ" i="1" dirty="0"/>
              <a:t> </a:t>
            </a:r>
            <a:r>
              <a:rPr lang="cs-CZ" i="1" dirty="0" err="1"/>
              <a:t>была</a:t>
            </a:r>
            <a:r>
              <a:rPr lang="cs-CZ" i="1" dirty="0"/>
              <a:t> и </a:t>
            </a:r>
            <a:r>
              <a:rPr lang="cs-CZ" i="1" dirty="0" err="1"/>
              <a:t>балованная</a:t>
            </a:r>
            <a:r>
              <a:rPr lang="cs-CZ" i="1" dirty="0"/>
              <a:t>. </a:t>
            </a:r>
            <a:r>
              <a:rPr lang="cs-CZ" i="1" dirty="0" err="1"/>
              <a:t>Но</a:t>
            </a:r>
            <a:r>
              <a:rPr lang="cs-CZ" i="1" dirty="0"/>
              <a:t> </a:t>
            </a:r>
            <a:r>
              <a:rPr lang="cs-CZ" i="1" dirty="0" err="1"/>
              <a:t>молока</a:t>
            </a:r>
            <a:r>
              <a:rPr lang="cs-CZ" i="1" dirty="0"/>
              <a:t> </a:t>
            </a:r>
            <a:r>
              <a:rPr lang="cs-CZ" i="1" dirty="0" err="1"/>
              <a:t>много</a:t>
            </a:r>
            <a:r>
              <a:rPr lang="cs-CZ" i="1" dirty="0"/>
              <a:t> </a:t>
            </a:r>
            <a:r>
              <a:rPr lang="cs-CZ" i="1" dirty="0" err="1"/>
              <a:t>давала</a:t>
            </a:r>
            <a:r>
              <a:rPr lang="cs-CZ" i="1" dirty="0"/>
              <a:t>. </a:t>
            </a:r>
            <a:r>
              <a:rPr lang="cs-CZ" i="1" dirty="0" err="1"/>
              <a:t>Так</a:t>
            </a:r>
            <a:r>
              <a:rPr lang="cs-CZ" i="1" dirty="0"/>
              <a:t> </a:t>
            </a:r>
            <a:r>
              <a:rPr lang="cs-CZ" i="1" dirty="0" err="1"/>
              <a:t>много</a:t>
            </a:r>
            <a:r>
              <a:rPr lang="cs-CZ" i="1" dirty="0"/>
              <a:t>, </a:t>
            </a:r>
            <a:r>
              <a:rPr lang="cs-CZ" i="1" dirty="0" err="1"/>
              <a:t>что</a:t>
            </a:r>
            <a:r>
              <a:rPr lang="cs-CZ" i="1" dirty="0"/>
              <a:t> с </a:t>
            </a:r>
            <a:r>
              <a:rPr lang="cs-CZ" i="1" dirty="0" err="1"/>
              <a:t>каждым</a:t>
            </a:r>
            <a:r>
              <a:rPr lang="cs-CZ" i="1" dirty="0"/>
              <a:t> </a:t>
            </a:r>
            <a:r>
              <a:rPr lang="cs-CZ" i="1" dirty="0" err="1"/>
              <a:t>днем</a:t>
            </a:r>
            <a:r>
              <a:rPr lang="cs-CZ" i="1" dirty="0"/>
              <a:t> </a:t>
            </a:r>
            <a:r>
              <a:rPr lang="cs-CZ" i="1" dirty="0" err="1"/>
              <a:t>все</a:t>
            </a:r>
            <a:r>
              <a:rPr lang="cs-CZ" i="1" dirty="0"/>
              <a:t> </a:t>
            </a:r>
            <a:r>
              <a:rPr lang="cs-CZ" i="1" dirty="0" err="1"/>
              <a:t>больше</a:t>
            </a:r>
            <a:r>
              <a:rPr lang="cs-CZ" i="1" dirty="0"/>
              <a:t> и </a:t>
            </a:r>
            <a:r>
              <a:rPr lang="cs-CZ" i="1" dirty="0" err="1"/>
              <a:t>больше</a:t>
            </a:r>
            <a:r>
              <a:rPr lang="cs-CZ" i="1" dirty="0"/>
              <a:t> … </a:t>
            </a:r>
            <a:r>
              <a:rPr lang="cs-CZ" i="1" dirty="0" err="1"/>
              <a:t>даже</a:t>
            </a:r>
            <a:r>
              <a:rPr lang="cs-CZ" i="1" dirty="0"/>
              <a:t> в </a:t>
            </a:r>
            <a:r>
              <a:rPr lang="cs-CZ" i="1" dirty="0" err="1"/>
              <a:t>аквариуме</a:t>
            </a:r>
            <a:r>
              <a:rPr lang="cs-CZ" i="1" dirty="0"/>
              <a:t> </a:t>
            </a:r>
            <a:r>
              <a:rPr lang="cs-CZ" i="1" dirty="0" err="1"/>
              <a:t>молоко</a:t>
            </a:r>
            <a:r>
              <a:rPr lang="cs-CZ" i="1" dirty="0"/>
              <a:t> </a:t>
            </a:r>
            <a:r>
              <a:rPr lang="cs-CZ" i="1" dirty="0" err="1"/>
              <a:t>было</a:t>
            </a:r>
            <a:r>
              <a:rPr lang="cs-CZ" i="1" dirty="0"/>
              <a:t>. </a:t>
            </a:r>
            <a:r>
              <a:rPr lang="cs-CZ" i="1" dirty="0" err="1"/>
              <a:t>Рыбки</a:t>
            </a:r>
            <a:r>
              <a:rPr lang="cs-CZ" i="1" dirty="0"/>
              <a:t> в </a:t>
            </a:r>
            <a:r>
              <a:rPr lang="cs-CZ" i="1" dirty="0" err="1"/>
              <a:t>нем</a:t>
            </a:r>
            <a:r>
              <a:rPr lang="cs-CZ" i="1" dirty="0"/>
              <a:t> </a:t>
            </a:r>
            <a:r>
              <a:rPr lang="cs-CZ" i="1" dirty="0" err="1"/>
              <a:t>плавали</a:t>
            </a:r>
            <a:r>
              <a:rPr lang="cs-CZ" i="1" dirty="0"/>
              <a:t>".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/>
          </a:bodyPr>
          <a:lstStyle/>
          <a:p>
            <a:r>
              <a:rPr lang="cs-CZ" b="1" dirty="0"/>
              <a:t>БЫК ГАВРЮША</a:t>
            </a:r>
            <a:r>
              <a:rPr lang="cs-CZ" dirty="0"/>
              <a:t> </a:t>
            </a:r>
            <a:endParaRPr lang="ru-RU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cs-CZ" i="1" dirty="0" smtClean="0"/>
              <a:t>"</a:t>
            </a:r>
            <a:r>
              <a:rPr lang="cs-CZ" i="1" dirty="0" err="1"/>
              <a:t>Дядя</a:t>
            </a:r>
            <a:r>
              <a:rPr lang="cs-CZ" i="1" dirty="0"/>
              <a:t> </a:t>
            </a:r>
            <a:r>
              <a:rPr lang="cs-CZ" i="1" dirty="0" err="1"/>
              <a:t>Федор</a:t>
            </a:r>
            <a:r>
              <a:rPr lang="cs-CZ" i="1" dirty="0"/>
              <a:t> </a:t>
            </a:r>
            <a:r>
              <a:rPr lang="cs-CZ" i="1" dirty="0" err="1"/>
              <a:t>придумал</a:t>
            </a:r>
            <a:r>
              <a:rPr lang="cs-CZ" i="1" dirty="0"/>
              <a:t> </a:t>
            </a:r>
            <a:r>
              <a:rPr lang="cs-CZ" i="1" dirty="0" err="1"/>
              <a:t>имя</a:t>
            </a:r>
            <a:r>
              <a:rPr lang="cs-CZ" i="1" dirty="0"/>
              <a:t> </a:t>
            </a:r>
            <a:r>
              <a:rPr lang="cs-CZ" i="1" dirty="0" err="1"/>
              <a:t>Гаврюша</a:t>
            </a:r>
            <a:r>
              <a:rPr lang="cs-CZ" i="1" dirty="0"/>
              <a:t>. </a:t>
            </a:r>
            <a:r>
              <a:rPr lang="cs-CZ" i="1" dirty="0" err="1"/>
              <a:t>Оно</a:t>
            </a:r>
            <a:r>
              <a:rPr lang="cs-CZ" i="1" dirty="0"/>
              <a:t> </a:t>
            </a:r>
            <a:r>
              <a:rPr lang="cs-CZ" i="1" dirty="0" err="1"/>
              <a:t>очень</a:t>
            </a:r>
            <a:r>
              <a:rPr lang="cs-CZ" i="1" dirty="0"/>
              <a:t> </a:t>
            </a:r>
            <a:r>
              <a:rPr lang="cs-CZ" i="1" dirty="0" err="1"/>
              <a:t>подходило</a:t>
            </a:r>
            <a:r>
              <a:rPr lang="cs-CZ" i="1" dirty="0"/>
              <a:t> к </a:t>
            </a:r>
            <a:r>
              <a:rPr lang="cs-CZ" i="1" dirty="0" err="1"/>
              <a:t>теленку</a:t>
            </a:r>
            <a:r>
              <a:rPr lang="cs-CZ" i="1" dirty="0"/>
              <a:t>. А </a:t>
            </a:r>
            <a:r>
              <a:rPr lang="cs-CZ" i="1" dirty="0" err="1"/>
              <a:t>если</a:t>
            </a:r>
            <a:r>
              <a:rPr lang="cs-CZ" i="1" dirty="0"/>
              <a:t> </a:t>
            </a:r>
            <a:r>
              <a:rPr lang="cs-CZ" i="1" dirty="0" err="1"/>
              <a:t>большой</a:t>
            </a:r>
            <a:r>
              <a:rPr lang="cs-CZ" i="1" dirty="0"/>
              <a:t> </a:t>
            </a:r>
            <a:r>
              <a:rPr lang="cs-CZ" i="1" dirty="0" err="1"/>
              <a:t>бык</a:t>
            </a:r>
            <a:r>
              <a:rPr lang="cs-CZ" i="1" dirty="0"/>
              <a:t> </a:t>
            </a:r>
            <a:r>
              <a:rPr lang="cs-CZ" i="1" dirty="0" err="1"/>
              <a:t>вырастет</a:t>
            </a:r>
            <a:r>
              <a:rPr lang="cs-CZ" i="1" dirty="0"/>
              <a:t>, </a:t>
            </a:r>
            <a:r>
              <a:rPr lang="cs-CZ" i="1" dirty="0" err="1"/>
              <a:t>его</a:t>
            </a:r>
            <a:r>
              <a:rPr lang="cs-CZ" i="1" dirty="0"/>
              <a:t> </a:t>
            </a:r>
            <a:r>
              <a:rPr lang="cs-CZ" i="1" dirty="0" err="1"/>
              <a:t>никто</a:t>
            </a:r>
            <a:r>
              <a:rPr lang="cs-CZ" i="1" dirty="0"/>
              <a:t> </a:t>
            </a:r>
            <a:r>
              <a:rPr lang="cs-CZ" i="1" dirty="0" err="1"/>
              <a:t>бояться</a:t>
            </a:r>
            <a:r>
              <a:rPr lang="cs-CZ" i="1" dirty="0"/>
              <a:t> </a:t>
            </a:r>
            <a:r>
              <a:rPr lang="cs-CZ" i="1" dirty="0" err="1"/>
              <a:t>не</a:t>
            </a:r>
            <a:r>
              <a:rPr lang="cs-CZ" i="1" dirty="0"/>
              <a:t> </a:t>
            </a:r>
            <a:r>
              <a:rPr lang="cs-CZ" i="1" dirty="0" err="1"/>
              <a:t>будет</a:t>
            </a:r>
            <a:r>
              <a:rPr lang="cs-CZ" i="1" dirty="0"/>
              <a:t>. </a:t>
            </a:r>
            <a:r>
              <a:rPr lang="cs-CZ" i="1" dirty="0" err="1"/>
              <a:t>Потому</a:t>
            </a:r>
            <a:r>
              <a:rPr lang="cs-CZ" i="1" dirty="0"/>
              <a:t> </a:t>
            </a:r>
            <a:r>
              <a:rPr lang="cs-CZ" i="1" dirty="0" err="1"/>
              <a:t>что</a:t>
            </a:r>
            <a:r>
              <a:rPr lang="cs-CZ" i="1" dirty="0"/>
              <a:t> </a:t>
            </a:r>
            <a:r>
              <a:rPr lang="cs-CZ" i="1" dirty="0" err="1"/>
              <a:t>бык</a:t>
            </a:r>
            <a:r>
              <a:rPr lang="cs-CZ" i="1" dirty="0"/>
              <a:t> </a:t>
            </a:r>
            <a:r>
              <a:rPr lang="cs-CZ" i="1" dirty="0" err="1"/>
              <a:t>Гаврюша</a:t>
            </a:r>
            <a:r>
              <a:rPr lang="cs-CZ" i="1" dirty="0"/>
              <a:t> </a:t>
            </a:r>
            <a:r>
              <a:rPr lang="cs-CZ" i="1" dirty="0" err="1"/>
              <a:t>не</a:t>
            </a:r>
            <a:r>
              <a:rPr lang="cs-CZ" i="1" dirty="0"/>
              <a:t> </a:t>
            </a:r>
            <a:r>
              <a:rPr lang="cs-CZ" i="1" dirty="0" err="1"/>
              <a:t>может</a:t>
            </a:r>
            <a:r>
              <a:rPr lang="cs-CZ" i="1" dirty="0"/>
              <a:t> </a:t>
            </a:r>
            <a:r>
              <a:rPr lang="cs-CZ" i="1" dirty="0" err="1"/>
              <a:t>быть</a:t>
            </a:r>
            <a:r>
              <a:rPr lang="cs-CZ" i="1" dirty="0"/>
              <a:t> </a:t>
            </a:r>
            <a:r>
              <a:rPr lang="cs-CZ" i="1" dirty="0" err="1"/>
              <a:t>злым</a:t>
            </a:r>
            <a:r>
              <a:rPr lang="cs-CZ" i="1" dirty="0"/>
              <a:t>, а </a:t>
            </a:r>
            <a:r>
              <a:rPr lang="cs-CZ" i="1" dirty="0" err="1"/>
              <a:t>только</a:t>
            </a:r>
            <a:r>
              <a:rPr lang="cs-CZ" i="1" dirty="0"/>
              <a:t> </a:t>
            </a:r>
            <a:r>
              <a:rPr lang="cs-CZ" i="1" dirty="0" err="1"/>
              <a:t>добрым</a:t>
            </a:r>
            <a:r>
              <a:rPr lang="cs-CZ" i="1" dirty="0"/>
              <a:t>".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3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/>
          <a:lstStyle/>
          <a:p>
            <a:r>
              <a:rPr lang="cs-CZ" b="1" dirty="0"/>
              <a:t>ГАЛЧОНОК </a:t>
            </a:r>
            <a:r>
              <a:rPr lang="cs-CZ" b="1" dirty="0" smtClean="0"/>
              <a:t>ХВАТАЙКА</a:t>
            </a:r>
            <a:endParaRPr lang="ru-RU" dirty="0" smtClean="0"/>
          </a:p>
          <a:p>
            <a:endParaRPr lang="ru-RU" i="1" dirty="0"/>
          </a:p>
          <a:p>
            <a:pPr marL="0" indent="0">
              <a:buNone/>
            </a:pPr>
            <a:r>
              <a:rPr lang="ru-RU" i="1" dirty="0"/>
              <a:t>Л</a:t>
            </a:r>
            <a:r>
              <a:rPr lang="cs-CZ" i="1" dirty="0" err="1" smtClean="0"/>
              <a:t>юбит</a:t>
            </a:r>
            <a:r>
              <a:rPr lang="cs-CZ" i="1" dirty="0" smtClean="0"/>
              <a:t> </a:t>
            </a:r>
            <a:r>
              <a:rPr lang="cs-CZ" i="1" dirty="0" err="1"/>
              <a:t>говорить</a:t>
            </a:r>
            <a:r>
              <a:rPr lang="cs-CZ" i="1" dirty="0"/>
              <a:t> "</a:t>
            </a:r>
            <a:r>
              <a:rPr lang="cs-CZ" i="1" dirty="0" err="1"/>
              <a:t>Кто</a:t>
            </a:r>
            <a:r>
              <a:rPr lang="cs-CZ" i="1" dirty="0"/>
              <a:t> </a:t>
            </a:r>
            <a:r>
              <a:rPr lang="cs-CZ" i="1" dirty="0" err="1"/>
              <a:t>там</a:t>
            </a:r>
            <a:r>
              <a:rPr lang="cs-CZ" i="1" dirty="0"/>
              <a:t>?", а </a:t>
            </a:r>
            <a:r>
              <a:rPr lang="cs-CZ" i="1" dirty="0" err="1"/>
              <a:t>еще</a:t>
            </a:r>
            <a:r>
              <a:rPr lang="cs-CZ" i="1" dirty="0"/>
              <a:t>: "</a:t>
            </a:r>
            <a:r>
              <a:rPr lang="cs-CZ" i="1" dirty="0" err="1"/>
              <a:t>Это</a:t>
            </a:r>
            <a:r>
              <a:rPr lang="cs-CZ" i="1" dirty="0"/>
              <a:t> я, </a:t>
            </a:r>
            <a:r>
              <a:rPr lang="cs-CZ" i="1" dirty="0" err="1"/>
              <a:t>почтальон</a:t>
            </a:r>
            <a:r>
              <a:rPr lang="cs-CZ" i="1" dirty="0"/>
              <a:t> </a:t>
            </a:r>
            <a:r>
              <a:rPr lang="cs-CZ" i="1" dirty="0" err="1"/>
              <a:t>Печкин</a:t>
            </a:r>
            <a:r>
              <a:rPr lang="cs-CZ" i="1" dirty="0"/>
              <a:t>, </a:t>
            </a:r>
            <a:r>
              <a:rPr lang="cs-CZ" i="1" dirty="0" err="1"/>
              <a:t>принес</a:t>
            </a:r>
            <a:r>
              <a:rPr lang="cs-CZ" i="1" dirty="0"/>
              <a:t> </a:t>
            </a:r>
            <a:r>
              <a:rPr lang="cs-CZ" i="1" dirty="0" err="1"/>
              <a:t>журнал</a:t>
            </a:r>
            <a:r>
              <a:rPr lang="cs-CZ" i="1" dirty="0"/>
              <a:t> </a:t>
            </a:r>
            <a:r>
              <a:rPr lang="cs-CZ" i="1" dirty="0" err="1"/>
              <a:t>для</a:t>
            </a:r>
            <a:r>
              <a:rPr lang="cs-CZ" i="1" dirty="0"/>
              <a:t> </a:t>
            </a:r>
            <a:r>
              <a:rPr lang="cs-CZ" i="1" dirty="0" err="1"/>
              <a:t>вашего</a:t>
            </a:r>
            <a:r>
              <a:rPr lang="cs-CZ" i="1" dirty="0"/>
              <a:t> </a:t>
            </a:r>
            <a:r>
              <a:rPr lang="cs-CZ" i="1" dirty="0" err="1"/>
              <a:t>мальчика</a:t>
            </a:r>
            <a:r>
              <a:rPr lang="cs-CZ" i="1" dirty="0"/>
              <a:t>" - и </a:t>
            </a:r>
            <a:r>
              <a:rPr lang="cs-CZ" i="1" dirty="0" err="1"/>
              <a:t>тем</a:t>
            </a:r>
            <a:r>
              <a:rPr lang="cs-CZ" i="1" dirty="0"/>
              <a:t> </a:t>
            </a:r>
            <a:r>
              <a:rPr lang="cs-CZ" i="1" dirty="0" err="1"/>
              <a:t>самым</a:t>
            </a:r>
            <a:r>
              <a:rPr lang="cs-CZ" i="1" dirty="0"/>
              <a:t> </a:t>
            </a:r>
            <a:r>
              <a:rPr lang="cs-CZ" i="1" dirty="0" err="1"/>
              <a:t>вводить</a:t>
            </a:r>
            <a:r>
              <a:rPr lang="cs-CZ" i="1" dirty="0"/>
              <a:t> </a:t>
            </a:r>
            <a:r>
              <a:rPr lang="cs-CZ" i="1" dirty="0" err="1"/>
              <a:t>общественность</a:t>
            </a:r>
            <a:r>
              <a:rPr lang="cs-CZ" i="1" dirty="0"/>
              <a:t> и </a:t>
            </a:r>
            <a:r>
              <a:rPr lang="cs-CZ" i="1" dirty="0" err="1"/>
              <a:t>самого</a:t>
            </a:r>
            <a:r>
              <a:rPr lang="cs-CZ" i="1" dirty="0"/>
              <a:t> </a:t>
            </a:r>
            <a:r>
              <a:rPr lang="cs-CZ" i="1" dirty="0" err="1"/>
              <a:t>почтальона</a:t>
            </a:r>
            <a:r>
              <a:rPr lang="cs-CZ" i="1" dirty="0"/>
              <a:t> </a:t>
            </a:r>
            <a:r>
              <a:rPr lang="cs-CZ" i="1" dirty="0" err="1"/>
              <a:t>Печкина</a:t>
            </a:r>
            <a:r>
              <a:rPr lang="cs-CZ" i="1" dirty="0"/>
              <a:t> в </a:t>
            </a:r>
            <a:r>
              <a:rPr lang="cs-CZ" i="1" dirty="0" err="1"/>
              <a:t>заблуждение</a:t>
            </a:r>
            <a:r>
              <a:rPr lang="cs-CZ" i="1" dirty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1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/>
          <a:lstStyle/>
          <a:p>
            <a:r>
              <a:rPr lang="cs-CZ" b="1" dirty="0"/>
              <a:t>ТРАКТОР ТР-ТР МИТЯ</a:t>
            </a:r>
            <a:r>
              <a:rPr lang="cs-CZ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Э</a:t>
            </a:r>
            <a:r>
              <a:rPr lang="cs-CZ" dirty="0" err="1" smtClean="0"/>
              <a:t>то</a:t>
            </a:r>
            <a:r>
              <a:rPr lang="cs-CZ" dirty="0" smtClean="0"/>
              <a:t> </a:t>
            </a:r>
            <a:r>
              <a:rPr lang="cs-CZ" dirty="0" err="1"/>
              <a:t>трактор</a:t>
            </a:r>
            <a:r>
              <a:rPr lang="cs-CZ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cs-CZ" dirty="0" smtClean="0"/>
              <a:t>МИТЯ </a:t>
            </a:r>
            <a:r>
              <a:rPr lang="cs-CZ" dirty="0"/>
              <a:t>– </a:t>
            </a:r>
            <a:r>
              <a:rPr lang="cs-CZ" dirty="0" err="1"/>
              <a:t>значит</a:t>
            </a:r>
            <a:r>
              <a:rPr lang="cs-CZ" dirty="0"/>
              <a:t> – </a:t>
            </a:r>
            <a:r>
              <a:rPr lang="cs-CZ" dirty="0" err="1"/>
              <a:t>Модель</a:t>
            </a:r>
            <a:r>
              <a:rPr lang="cs-CZ" dirty="0"/>
              <a:t> </a:t>
            </a:r>
            <a:r>
              <a:rPr lang="cs-CZ" dirty="0" err="1"/>
              <a:t>Инженера</a:t>
            </a:r>
            <a:r>
              <a:rPr lang="cs-CZ" dirty="0"/>
              <a:t> </a:t>
            </a:r>
            <a:r>
              <a:rPr lang="cs-CZ" dirty="0" err="1"/>
              <a:t>Тяпкина</a:t>
            </a:r>
            <a:r>
              <a:rPr lang="cs-CZ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cs-CZ" dirty="0" err="1" smtClean="0"/>
              <a:t>Трактор</a:t>
            </a:r>
            <a:r>
              <a:rPr lang="cs-CZ" dirty="0" smtClean="0"/>
              <a:t> </a:t>
            </a:r>
            <a:r>
              <a:rPr lang="cs-CZ" dirty="0" err="1"/>
              <a:t>работает</a:t>
            </a:r>
            <a:r>
              <a:rPr lang="cs-CZ" dirty="0"/>
              <a:t> </a:t>
            </a:r>
            <a:r>
              <a:rPr lang="cs-CZ" dirty="0" err="1"/>
              <a:t>на</a:t>
            </a:r>
            <a:r>
              <a:rPr lang="cs-CZ" dirty="0"/>
              <a:t> </a:t>
            </a:r>
            <a:r>
              <a:rPr lang="cs-CZ" dirty="0" err="1"/>
              <a:t>продуктах</a:t>
            </a:r>
            <a:r>
              <a:rPr lang="cs-CZ" dirty="0"/>
              <a:t> – </a:t>
            </a:r>
            <a:r>
              <a:rPr lang="cs-CZ" dirty="0" err="1"/>
              <a:t>молоке</a:t>
            </a:r>
            <a:r>
              <a:rPr lang="cs-CZ" dirty="0"/>
              <a:t>, </a:t>
            </a:r>
            <a:r>
              <a:rPr lang="cs-CZ" dirty="0" err="1"/>
              <a:t>картошке</a:t>
            </a:r>
            <a:r>
              <a:rPr lang="cs-CZ" dirty="0"/>
              <a:t>, </a:t>
            </a:r>
            <a:r>
              <a:rPr lang="cs-CZ" dirty="0" err="1"/>
              <a:t>супе</a:t>
            </a:r>
            <a:r>
              <a:rPr lang="cs-CZ" dirty="0"/>
              <a:t> и </a:t>
            </a:r>
            <a:r>
              <a:rPr lang="cs-CZ" dirty="0" err="1"/>
              <a:t>т.д</a:t>
            </a:r>
            <a:r>
              <a:rPr lang="cs-CZ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cs-CZ" dirty="0" err="1" smtClean="0"/>
              <a:t>Он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продуктовый</a:t>
            </a:r>
            <a:r>
              <a:rPr lang="cs-CZ" dirty="0"/>
              <a:t>, </a:t>
            </a:r>
            <a:r>
              <a:rPr lang="cs-CZ" dirty="0" err="1"/>
              <a:t>музыкально</a:t>
            </a:r>
            <a:r>
              <a:rPr lang="cs-CZ" dirty="0"/>
              <a:t> </a:t>
            </a:r>
            <a:r>
              <a:rPr lang="cs-CZ" dirty="0" err="1"/>
              <a:t>одаренный</a:t>
            </a:r>
            <a:r>
              <a:rPr lang="cs-CZ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cs-CZ" dirty="0" err="1" smtClean="0"/>
              <a:t>Может</a:t>
            </a:r>
            <a:r>
              <a:rPr lang="cs-CZ" dirty="0" smtClean="0"/>
              <a:t> </a:t>
            </a:r>
            <a:r>
              <a:rPr lang="cs-CZ" dirty="0" err="1"/>
              <a:t>ритмически</a:t>
            </a:r>
            <a:r>
              <a:rPr lang="cs-CZ" dirty="0"/>
              <a:t> </a:t>
            </a:r>
            <a:r>
              <a:rPr lang="cs-CZ" dirty="0" err="1"/>
              <a:t>озвучивать</a:t>
            </a:r>
            <a:r>
              <a:rPr lang="cs-CZ" dirty="0"/>
              <a:t> </a:t>
            </a:r>
            <a:r>
              <a:rPr lang="cs-CZ" dirty="0" err="1"/>
              <a:t>песни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6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dirty="0" smtClean="0"/>
              <a:t>Книги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/>
          <a:lstStyle/>
          <a:p>
            <a:r>
              <a:rPr lang="ru-RU" dirty="0" smtClean="0"/>
              <a:t>Дядя </a:t>
            </a:r>
            <a:r>
              <a:rPr lang="ru-RU" dirty="0"/>
              <a:t>Федор, кот и пес</a:t>
            </a:r>
          </a:p>
          <a:p>
            <a:r>
              <a:rPr lang="ru-RU" dirty="0"/>
              <a:t>Каникулы в Простоквашино</a:t>
            </a:r>
          </a:p>
          <a:p>
            <a:r>
              <a:rPr lang="ru-RU" dirty="0"/>
              <a:t>Зима в Простоквашино</a:t>
            </a:r>
          </a:p>
          <a:p>
            <a:r>
              <a:rPr lang="ru-RU" dirty="0"/>
              <a:t>Дядя Федор идет в школу</a:t>
            </a:r>
          </a:p>
          <a:p>
            <a:r>
              <a:rPr lang="ru-RU" dirty="0"/>
              <a:t>Тетя дяди Федора</a:t>
            </a:r>
          </a:p>
          <a:p>
            <a:r>
              <a:rPr lang="ru-RU" dirty="0"/>
              <a:t>Любимая девочка дяди Федора</a:t>
            </a:r>
          </a:p>
          <a:p>
            <a:r>
              <a:rPr lang="ru-RU" dirty="0"/>
              <a:t>Новые порядки в Простоквашино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1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1026" name="Picture 2" descr="D:\Documents\MGR - ÚSTÍ + BRNO\MUNI-BRNO-RUSISTIKA\1. rocnik\1.semestr\povinne\detska literatura 1\uspenskij-ceburaska+prostokvaseno\obrazky\khfdsl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3232493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2050" name="Picture 2" descr="D:\Documents\MGR - ÚSTÍ + BRNO\MUNI-BRNO-RUSISTIKA\1. rocnik\1.semestr\povinne\detska literatura 1\uspenskij-ceburaska+prostokvaseno\obrazky\images70GI9B5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66" y="548680"/>
            <a:ext cx="4960003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MGR - ÚSTÍ + BRNO\MUNI-BRNO-RUSISTIKA\1. rocnik\1.semestr\povinne\detska literatura 1\uspenskij-ceburaska+prostokvaseno\obrazky\imagesUMWM5Y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093"/>
            <a:ext cx="47208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074" name="Picture 2" descr="D:\Documents\MGR - ÚSTÍ + BRNO\MUNI-BRNO-RUSISTIKA\1. rocnik\1.semestr\povinne\detska literatura 1\uspenskij-ceburaska+prostokvaseno\obrazky\.jgc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719370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1966 году публикует в журнале «Детская литература» первые стихи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Первая книга для детей – </a:t>
            </a:r>
            <a:r>
              <a:rPr lang="ru-RU" dirty="0"/>
              <a:t>«Смешной </a:t>
            </a:r>
            <a:r>
              <a:rPr lang="ru-RU" dirty="0" smtClean="0"/>
              <a:t>слонёнок</a:t>
            </a:r>
            <a:r>
              <a:rPr lang="ru-RU" dirty="0"/>
              <a:t>»</a:t>
            </a:r>
            <a:endParaRPr lang="cs-CZ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cs-CZ" dirty="0" err="1" smtClean="0"/>
              <a:t>Получил</a:t>
            </a:r>
            <a:r>
              <a:rPr lang="cs-CZ" dirty="0" smtClean="0"/>
              <a:t> </a:t>
            </a:r>
            <a:r>
              <a:rPr lang="cs-CZ" dirty="0" err="1"/>
              <a:t>широкую</a:t>
            </a:r>
            <a:r>
              <a:rPr lang="cs-CZ" dirty="0"/>
              <a:t> </a:t>
            </a:r>
            <a:r>
              <a:rPr lang="cs-CZ" dirty="0" err="1"/>
              <a:t>известность</a:t>
            </a:r>
            <a:r>
              <a:rPr lang="cs-CZ" dirty="0"/>
              <a:t> </a:t>
            </a:r>
            <a:r>
              <a:rPr lang="cs-CZ" dirty="0" err="1"/>
              <a:t>как</a:t>
            </a:r>
            <a:r>
              <a:rPr lang="cs-CZ" dirty="0"/>
              <a:t> </a:t>
            </a:r>
            <a:r>
              <a:rPr lang="cs-CZ" dirty="0" err="1"/>
              <a:t>автор</a:t>
            </a:r>
            <a:r>
              <a:rPr lang="cs-CZ" dirty="0"/>
              <a:t> </a:t>
            </a:r>
            <a:r>
              <a:rPr lang="cs-CZ" dirty="0" err="1"/>
              <a:t>детских</a:t>
            </a:r>
            <a:r>
              <a:rPr lang="cs-CZ" dirty="0"/>
              <a:t> </a:t>
            </a:r>
            <a:r>
              <a:rPr lang="cs-CZ" dirty="0" err="1"/>
              <a:t>книжек</a:t>
            </a:r>
            <a:r>
              <a:rPr lang="cs-CZ" dirty="0"/>
              <a:t>: "</a:t>
            </a:r>
            <a:r>
              <a:rPr lang="cs-CZ" dirty="0" err="1"/>
              <a:t>Крокодил</a:t>
            </a:r>
            <a:r>
              <a:rPr lang="cs-CZ" dirty="0"/>
              <a:t> </a:t>
            </a:r>
            <a:r>
              <a:rPr lang="cs-CZ" dirty="0" err="1"/>
              <a:t>Гена</a:t>
            </a:r>
            <a:r>
              <a:rPr lang="cs-CZ" dirty="0"/>
              <a:t> и </a:t>
            </a:r>
            <a:r>
              <a:rPr lang="cs-CZ" dirty="0" err="1"/>
              <a:t>его</a:t>
            </a:r>
            <a:r>
              <a:rPr lang="cs-CZ" dirty="0"/>
              <a:t> </a:t>
            </a:r>
            <a:r>
              <a:rPr lang="cs-CZ" dirty="0" err="1"/>
              <a:t>друзья</a:t>
            </a:r>
            <a:r>
              <a:rPr lang="cs-CZ" dirty="0"/>
              <a:t>" (1966), "</a:t>
            </a:r>
            <a:r>
              <a:rPr lang="cs-CZ" dirty="0" err="1"/>
              <a:t>Вниз</a:t>
            </a:r>
            <a:r>
              <a:rPr lang="cs-CZ" dirty="0"/>
              <a:t> </a:t>
            </a:r>
            <a:r>
              <a:rPr lang="cs-CZ" dirty="0" err="1"/>
              <a:t>по</a:t>
            </a:r>
            <a:r>
              <a:rPr lang="cs-CZ" dirty="0"/>
              <a:t> </a:t>
            </a:r>
            <a:r>
              <a:rPr lang="cs-CZ" dirty="0" err="1"/>
              <a:t>волшебной</a:t>
            </a:r>
            <a:r>
              <a:rPr lang="cs-CZ" dirty="0"/>
              <a:t> </a:t>
            </a:r>
            <a:r>
              <a:rPr lang="cs-CZ" dirty="0" err="1"/>
              <a:t>реке</a:t>
            </a:r>
            <a:r>
              <a:rPr lang="cs-CZ" dirty="0"/>
              <a:t>" (1972</a:t>
            </a:r>
            <a:r>
              <a:rPr lang="cs-CZ" dirty="0" smtClean="0"/>
              <a:t>) </a:t>
            </a:r>
            <a:r>
              <a:rPr lang="cs-CZ" dirty="0"/>
              <a:t>"</a:t>
            </a:r>
            <a:r>
              <a:rPr lang="cs-CZ" dirty="0" err="1"/>
              <a:t>Чебурашка</a:t>
            </a:r>
            <a:r>
              <a:rPr lang="cs-CZ" dirty="0"/>
              <a:t> и </a:t>
            </a:r>
            <a:r>
              <a:rPr lang="cs-CZ" dirty="0" err="1"/>
              <a:t>его</a:t>
            </a:r>
            <a:r>
              <a:rPr lang="cs-CZ" dirty="0"/>
              <a:t> </a:t>
            </a:r>
            <a:r>
              <a:rPr lang="cs-CZ" dirty="0" err="1"/>
              <a:t>друзья</a:t>
            </a:r>
            <a:r>
              <a:rPr lang="cs-CZ" dirty="0"/>
              <a:t>" (1970); "</a:t>
            </a:r>
            <a:r>
              <a:rPr lang="cs-CZ" dirty="0" err="1"/>
              <a:t>Наследство</a:t>
            </a:r>
            <a:r>
              <a:rPr lang="cs-CZ" dirty="0"/>
              <a:t> </a:t>
            </a:r>
            <a:r>
              <a:rPr lang="cs-CZ" dirty="0" err="1"/>
              <a:t>Бахрама</a:t>
            </a:r>
            <a:r>
              <a:rPr lang="cs-CZ" dirty="0"/>
              <a:t>" (1973); "</a:t>
            </a:r>
            <a:r>
              <a:rPr lang="cs-CZ" dirty="0" err="1"/>
              <a:t>Отпуск</a:t>
            </a:r>
            <a:r>
              <a:rPr lang="cs-CZ" dirty="0"/>
              <a:t> </a:t>
            </a:r>
            <a:r>
              <a:rPr lang="cs-CZ" dirty="0" err="1"/>
              <a:t>крокодила</a:t>
            </a:r>
            <a:r>
              <a:rPr lang="cs-CZ" dirty="0"/>
              <a:t> </a:t>
            </a:r>
            <a:r>
              <a:rPr lang="cs-CZ" dirty="0" err="1"/>
              <a:t>Гены</a:t>
            </a:r>
            <a:r>
              <a:rPr lang="cs-CZ" dirty="0"/>
              <a:t>" (1974) и </a:t>
            </a:r>
            <a:r>
              <a:rPr lang="cs-CZ" dirty="0" err="1"/>
              <a:t>др</a:t>
            </a:r>
            <a:r>
              <a:rPr lang="cs-CZ" dirty="0"/>
              <a:t>.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339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5" name="Picture 3" descr="D:\Documents\MGR - ÚSTÍ + BRNO\MUNI-BRNO-RUSISTIKA\1. rocnik\1.semestr\povinne\detska literatura 1\uspenskij-ceburaska+prostokvaseno\obrazky\imagesDEMZ8SG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798900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098" name="Picture 2" descr="D:\Documents\MGR - ÚSTÍ + BRNO\MUNI-BRNO-RUSISTIKA\1. rocnik\1.semestr\povinne\detska literatura 1\uspenskij-ceburaska+prostokvaseno\obrazky\lhggdlp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370941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ишет </a:t>
            </a:r>
            <a:r>
              <a:rPr lang="ru-RU" dirty="0"/>
              <a:t>веселые учебники, комиксы, рассказы, стихи</a:t>
            </a:r>
            <a:endParaRPr lang="cs-CZ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оздает </a:t>
            </a:r>
            <a:r>
              <a:rPr lang="ru-RU" dirty="0"/>
              <a:t>пьесы, инсценеровки, сценарии радиопостановок, </a:t>
            </a:r>
            <a:r>
              <a:rPr lang="ru-RU" dirty="0" smtClean="0"/>
              <a:t>фильмов, мультфильмов</a:t>
            </a:r>
            <a:endParaRPr lang="cs-CZ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обирает </a:t>
            </a:r>
            <a:r>
              <a:rPr lang="ru-RU" dirty="0"/>
              <a:t>детские страшилки,  городской песенный фольклор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3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715</TotalTime>
  <Words>1775</Words>
  <Application>Microsoft Office PowerPoint</Application>
  <PresentationFormat>Předvádění na obrazovce (4:3)</PresentationFormat>
  <Paragraphs>240</Paragraphs>
  <Slides>58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Špendlík</vt:lpstr>
      <vt:lpstr>эдуард  успенский         ЭДУАРД УСПЕНСКИЙ </vt:lpstr>
      <vt:lpstr>Эдуард Успенский</vt:lpstr>
      <vt:lpstr>Успенский Эдуард Николаевич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Герои</vt:lpstr>
      <vt:lpstr>Характеристика героев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Любимый жанр</vt:lpstr>
      <vt:lpstr>Prezentace aplikace PowerPoint</vt:lpstr>
      <vt:lpstr>Prezentace aplikace PowerPoint</vt:lpstr>
      <vt:lpstr>Prezentace aplikace PowerPoint</vt:lpstr>
      <vt:lpstr>«Крокодил Гена и его друзья» </vt:lpstr>
      <vt:lpstr>Происхождение слова Чебурашка</vt:lpstr>
      <vt:lpstr>Prezentace aplikace PowerPoint</vt:lpstr>
      <vt:lpstr>Prezentace aplikace PowerPoint</vt:lpstr>
      <vt:lpstr>«Крокодил Гена и его друзья» </vt:lpstr>
      <vt:lpstr>Prezentace aplikace PowerPoint</vt:lpstr>
      <vt:lpstr>Prezentace aplikace PowerPoint</vt:lpstr>
      <vt:lpstr>Prezentace aplikace PowerPoint</vt:lpstr>
      <vt:lpstr>Сюжет </vt:lpstr>
      <vt:lpstr>Prezentace aplikace PowerPoint</vt:lpstr>
      <vt:lpstr>Книги </vt:lpstr>
      <vt:lpstr>Prezentace aplikace PowerPoint</vt:lpstr>
      <vt:lpstr>Мультфильмы</vt:lpstr>
      <vt:lpstr>Prezentace aplikace PowerPoint</vt:lpstr>
      <vt:lpstr>  «Песенка Чебурашки» </vt:lpstr>
      <vt:lpstr>Prezentace aplikace PowerPoint</vt:lpstr>
      <vt:lpstr>Загадка:</vt:lpstr>
      <vt:lpstr>«Простоквашино» </vt:lpstr>
      <vt:lpstr>Prezentace aplikace PowerPoint</vt:lpstr>
      <vt:lpstr> 1.  Дядя Фёдор </vt:lpstr>
      <vt:lpstr>Prezentace aplikace PowerPoint</vt:lpstr>
      <vt:lpstr>Сюжет: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Книги</vt:lpstr>
      <vt:lpstr>Prezentace aplikace PowerPoint</vt:lpstr>
      <vt:lpstr>Prezentace aplikace PowerPoint</vt:lpstr>
      <vt:lpstr>Prezentace aplikace PowerPoint</vt:lpstr>
    </vt:vector>
  </TitlesOfParts>
  <Company>KOS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эдуард  успенский         ЭДУАРД УСПЕНСКИЙ</dc:title>
  <dc:creator>Alenka</dc:creator>
  <cp:lastModifiedBy>Alenka</cp:lastModifiedBy>
  <cp:revision>33</cp:revision>
  <dcterms:created xsi:type="dcterms:W3CDTF">2014-11-06T14:58:07Z</dcterms:created>
  <dcterms:modified xsi:type="dcterms:W3CDTF">2014-12-04T15:20:43Z</dcterms:modified>
</cp:coreProperties>
</file>