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1" r:id="rId2"/>
    <p:sldId id="256" r:id="rId3"/>
    <p:sldId id="257" r:id="rId4"/>
    <p:sldId id="258" r:id="rId5"/>
    <p:sldId id="266" r:id="rId6"/>
    <p:sldId id="259" r:id="rId7"/>
    <p:sldId id="260" r:id="rId8"/>
    <p:sldId id="264" r:id="rId9"/>
    <p:sldId id="265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825CE17-5950-4F0A-AD27-BDAE19B2AB34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BAC6F9-78DF-4075-94D3-845FD0783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5CE17-5950-4F0A-AD27-BDAE19B2AB34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C6F9-78DF-4075-94D3-845FD0783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5CE17-5950-4F0A-AD27-BDAE19B2AB34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C6F9-78DF-4075-94D3-845FD0783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25CE17-5950-4F0A-AD27-BDAE19B2AB34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BAC6F9-78DF-4075-94D3-845FD0783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825CE17-5950-4F0A-AD27-BDAE19B2AB34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BAC6F9-78DF-4075-94D3-845FD0783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5CE17-5950-4F0A-AD27-BDAE19B2AB34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C6F9-78DF-4075-94D3-845FD0783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5CE17-5950-4F0A-AD27-BDAE19B2AB34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C6F9-78DF-4075-94D3-845FD0783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25CE17-5950-4F0A-AD27-BDAE19B2AB34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BAC6F9-78DF-4075-94D3-845FD0783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5CE17-5950-4F0A-AD27-BDAE19B2AB34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C6F9-78DF-4075-94D3-845FD0783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25CE17-5950-4F0A-AD27-BDAE19B2AB34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BAC6F9-78DF-4075-94D3-845FD0783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25CE17-5950-4F0A-AD27-BDAE19B2AB34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BAC6F9-78DF-4075-94D3-845FD0783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825CE17-5950-4F0A-AD27-BDAE19B2AB34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BAC6F9-78DF-4075-94D3-845FD0783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6%D0%B8%D0%B2%D0%B0%D1%8F_%D1%88%D0%BB%D1%8F%D0%BF%D0%B0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ru.wikipedia.org/wiki/%D0%9C%D1%83%D1%80%D0%B7%D0%B8%D0%BB%D0%BA%D0%B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74242"/>
          </a:xfrm>
        </p:spPr>
        <p:txBody>
          <a:bodyPr>
            <a:normAutofit/>
          </a:bodyPr>
          <a:lstStyle/>
          <a:p>
            <a:r>
              <a:rPr lang="vi-VN" sz="4000" dirty="0" smtClean="0"/>
              <a:t>Николай Николаевич Носов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/>
          <a:lstStyle/>
          <a:p>
            <a:pPr algn="r"/>
            <a:endParaRPr lang="cs-CZ" dirty="0" smtClean="0"/>
          </a:p>
          <a:p>
            <a:pPr algn="r"/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/>
            <a:endParaRPr lang="cs-CZ" dirty="0" smtClean="0"/>
          </a:p>
          <a:p>
            <a:pPr algn="r"/>
            <a:endParaRPr lang="cs-CZ" dirty="0" smtClean="0"/>
          </a:p>
          <a:p>
            <a:pPr algn="r"/>
            <a:endParaRPr lang="cs-CZ" dirty="0" smtClean="0"/>
          </a:p>
          <a:p>
            <a:pPr algn="r"/>
            <a:endParaRPr lang="cs-CZ" dirty="0" smtClean="0"/>
          </a:p>
          <a:p>
            <a:pPr algn="r"/>
            <a:r>
              <a:rPr lang="cs-CZ" dirty="0" smtClean="0"/>
              <a:t>Jana Řiháková</a:t>
            </a:r>
          </a:p>
          <a:p>
            <a:pPr algn="r"/>
            <a:r>
              <a:rPr lang="cs-CZ" dirty="0" smtClean="0"/>
              <a:t> 386148</a:t>
            </a:r>
            <a:endParaRPr lang="cs-CZ" dirty="0"/>
          </a:p>
        </p:txBody>
      </p:sp>
      <p:pic>
        <p:nvPicPr>
          <p:cNvPr id="10242" name="Picture 2" descr="http://all-biography.ru/wp-content/uploads/2014/08/Nosov-Nikolaiy-Nikolaevi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492896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http://deti-online.com/skazki/rasskazy-nosova/priklyucheniya-neznayki-i-ego-druzey/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188640"/>
            <a:ext cx="6172200" cy="648072"/>
          </a:xfrm>
        </p:spPr>
        <p:txBody>
          <a:bodyPr/>
          <a:lstStyle/>
          <a:p>
            <a:r>
              <a:rPr lang="vi-VN" dirty="0" smtClean="0"/>
              <a:t>Николай Николаевич Носов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1124744"/>
            <a:ext cx="6172200" cy="5250178"/>
          </a:xfrm>
        </p:spPr>
        <p:txBody>
          <a:bodyPr>
            <a:normAutofit/>
          </a:bodyPr>
          <a:lstStyle/>
          <a:p>
            <a:r>
              <a:rPr lang="ru-RU" dirty="0" smtClean="0"/>
              <a:t>-1908-1976</a:t>
            </a:r>
          </a:p>
          <a:p>
            <a:r>
              <a:rPr lang="ru-RU" dirty="0" smtClean="0"/>
              <a:t>-советский детский писатель-прозаик, драматург, киносценарист</a:t>
            </a:r>
          </a:p>
          <a:p>
            <a:r>
              <a:rPr lang="ru-RU" dirty="0" smtClean="0"/>
              <a:t>-лауреат Сталинской премии третьей степени (1952)</a:t>
            </a:r>
          </a:p>
          <a:p>
            <a:r>
              <a:rPr lang="ru-RU" dirty="0" smtClean="0"/>
              <a:t>-наиболее известен как детский писатель, автор произведений о Незнайке</a:t>
            </a:r>
            <a:endParaRPr lang="cs-CZ" dirty="0" smtClean="0"/>
          </a:p>
          <a:p>
            <a:r>
              <a:rPr lang="cs-CZ" dirty="0" smtClean="0"/>
              <a:t>-</a:t>
            </a:r>
            <a:r>
              <a:rPr lang="ru-RU" dirty="0" smtClean="0"/>
              <a:t>Николай Николаевич интересовался психологией детей, считал, что к детям нужно относиться с самым большим и очень тёплым уважением</a:t>
            </a:r>
          </a:p>
          <a:p>
            <a:r>
              <a:rPr lang="ru-RU" dirty="0" smtClean="0"/>
              <a:t>-первый рассказ Носова был опубликован в 1938 году, назывался он «Затейники», потом были опубликованы другие рассказы: «</a:t>
            </a:r>
            <a:r>
              <a:rPr lang="ru-RU" u="sng" dirty="0" smtClean="0">
                <a:solidFill>
                  <a:schemeClr val="tx1"/>
                </a:solidFill>
                <a:hlinkClick r:id="rId2" tooltip="Живая шляпа"/>
              </a:rPr>
              <a:t>Живая шляпа</a:t>
            </a:r>
            <a:r>
              <a:rPr lang="ru-RU" dirty="0" smtClean="0"/>
              <a:t>», «Огурцы», «Чудесные брюки», «Мишкина каша», «Огородники», «Фантазёры» и др.,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ru-RU" dirty="0" smtClean="0"/>
              <a:t>-рассказы печатались, в основном, в журнале для детей «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Мурзилка"/>
              </a:rPr>
              <a:t>Мурзилка</a:t>
            </a:r>
            <a:r>
              <a:rPr lang="ru-RU" dirty="0" smtClean="0"/>
              <a:t>», вошли в первый сборник Носова «Тук-тук-тук»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ru-RU" dirty="0" smtClean="0"/>
              <a:t>В 1947 году вышел сборник рассказов — </a:t>
            </a:r>
            <a:r>
              <a:rPr lang="ru-RU" b="1" dirty="0" smtClean="0"/>
              <a:t>«Весёлые рассказы». </a:t>
            </a:r>
            <a:r>
              <a:rPr lang="ru-RU" dirty="0" smtClean="0"/>
              <a:t>Широкую популярность завоевали и его повести для подростков «</a:t>
            </a:r>
            <a:r>
              <a:rPr lang="ru-RU" b="1" dirty="0" smtClean="0"/>
              <a:t>Весёлая семейка» </a:t>
            </a:r>
            <a:r>
              <a:rPr lang="ru-RU" dirty="0" smtClean="0"/>
              <a:t>(1949), </a:t>
            </a:r>
            <a:r>
              <a:rPr lang="ru-RU" b="1" dirty="0" smtClean="0"/>
              <a:t>«Дневник Коли Синицына» </a:t>
            </a:r>
            <a:r>
              <a:rPr lang="ru-RU" dirty="0" smtClean="0"/>
              <a:t>(1950), </a:t>
            </a:r>
            <a:r>
              <a:rPr lang="ru-RU" b="1" dirty="0" smtClean="0"/>
              <a:t>«Витя Малеев в школе и дома» </a:t>
            </a:r>
            <a:r>
              <a:rPr lang="ru-RU" dirty="0" smtClean="0"/>
              <a:t>(1951)</a:t>
            </a:r>
            <a:endParaRPr lang="cs-CZ" dirty="0"/>
          </a:p>
        </p:txBody>
      </p:sp>
      <p:pic>
        <p:nvPicPr>
          <p:cNvPr id="1026" name="Picture 2" descr="C:\Users\Jana\Desktop\news_13240585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2420888"/>
            <a:ext cx="1885950" cy="2047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ru-RU" dirty="0" smtClean="0"/>
              <a:t>Незнайка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Наиболее известны и любимы читателями </a:t>
            </a:r>
            <a:r>
              <a:rPr lang="ru-RU" b="1" dirty="0" smtClean="0"/>
              <a:t>сказочные произведения </a:t>
            </a:r>
            <a:r>
              <a:rPr lang="ru-RU" dirty="0" smtClean="0"/>
              <a:t>Николая Носова о Незнайке</a:t>
            </a:r>
          </a:p>
          <a:p>
            <a:r>
              <a:rPr lang="ru-RU" dirty="0" smtClean="0"/>
              <a:t>Первое из них — сказка </a:t>
            </a:r>
            <a:r>
              <a:rPr lang="ru-RU" b="1" dirty="0" smtClean="0"/>
              <a:t>«Винтик, Шпунтик и пылесос»</a:t>
            </a:r>
          </a:p>
          <a:p>
            <a:r>
              <a:rPr lang="ru-RU" dirty="0" smtClean="0"/>
              <a:t>Потом была написана знаменитая </a:t>
            </a:r>
            <a:r>
              <a:rPr lang="ru-RU" u="sng" dirty="0" smtClean="0"/>
              <a:t>трилогия</a:t>
            </a:r>
            <a:r>
              <a:rPr lang="ru-RU" dirty="0" smtClean="0"/>
              <a:t>, </a:t>
            </a:r>
            <a:r>
              <a:rPr lang="ru-RU" b="1" dirty="0" smtClean="0"/>
              <a:t>«Приключения Незнайки и его друзей</a:t>
            </a:r>
            <a:r>
              <a:rPr lang="ru-RU" dirty="0" smtClean="0"/>
              <a:t>» (1953—1954), </a:t>
            </a:r>
            <a:r>
              <a:rPr lang="ru-RU" b="1" dirty="0" smtClean="0"/>
              <a:t>«Незнайка в Солнечном городе» </a:t>
            </a:r>
            <a:r>
              <a:rPr lang="ru-RU" dirty="0" smtClean="0"/>
              <a:t>(1958) и </a:t>
            </a:r>
            <a:r>
              <a:rPr lang="ru-RU" b="1" dirty="0" smtClean="0"/>
              <a:t>«Незнайка на Луне» </a:t>
            </a:r>
            <a:r>
              <a:rPr lang="ru-RU" dirty="0" smtClean="0"/>
              <a:t>(1964—1965)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Незнайка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23554" name="Picture 2" descr="C:\Users\Jana\Desktop\20111224-Neznal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628800"/>
            <a:ext cx="3048000" cy="3048000"/>
          </a:xfrm>
          <a:prstGeom prst="rect">
            <a:avLst/>
          </a:prstGeom>
          <a:noFill/>
        </p:spPr>
      </p:pic>
      <p:pic>
        <p:nvPicPr>
          <p:cNvPr id="23555" name="Picture 3" descr="C:\Users\Jana\Desktop\b362fced9cc272164e4092cf0f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708920"/>
            <a:ext cx="2577405" cy="3147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Приключения Незнайки и его друзей.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Цветочном городе живут крошечные человечки: мальчики-малыши и девочки-малышки.</a:t>
            </a:r>
          </a:p>
          <a:p>
            <a:r>
              <a:rPr lang="ru-RU" dirty="0" smtClean="0"/>
              <a:t> Взбалмошный Незнайка то и дело нарушает спокойствие в маленьком городке</a:t>
            </a:r>
          </a:p>
          <a:p>
            <a:r>
              <a:rPr lang="ru-RU" dirty="0" smtClean="0"/>
              <a:t> как-то раз в голову другому малышу Знайке приходит в голову идея построить воздушный шар и полететь навстречу приключениям, что он и делает, на удивление всем малышам</a:t>
            </a:r>
          </a:p>
          <a:p>
            <a:r>
              <a:rPr lang="ru-RU" dirty="0" smtClean="0"/>
              <a:t>вместе с ним в дорогу отправляются: Незнайка, Торопыжка, Пончик, Сиропчик, Пилюлькин и другие</a:t>
            </a:r>
          </a:p>
          <a:p>
            <a:r>
              <a:rPr lang="ru-RU" dirty="0" smtClean="0"/>
              <a:t>Путешествие друзей неожиданно прерывается, шар падает на Зелёный город.</a:t>
            </a:r>
          </a:p>
          <a:p>
            <a:r>
              <a:rPr lang="ru-RU" dirty="0" smtClean="0"/>
              <a:t>В городе малыши знакомятся с Синеглазкой и Снежинкой, Медуницей и остальными малышками.</a:t>
            </a:r>
          </a:p>
          <a:p>
            <a:r>
              <a:rPr lang="ru-RU" dirty="0" smtClean="0"/>
              <a:t>Чтобы вернуться домой, им придется очень постараться, а каждое их знакомство и приключение сделает их лучше.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ru-RU" dirty="0" smtClean="0"/>
              <a:t>Отрывок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Малыши и малышки очень любили музыку, а Гусля был замечательный музыкант. У него были разные музыкальные инструменты, и он часто играл на них. Все слушали музыку и очень хвалили. Незнайке было завидно, что хвалят Гуслю, вот он и стал просить его:</a:t>
            </a:r>
            <a:endParaRPr lang="cs-CZ" dirty="0" smtClean="0"/>
          </a:p>
          <a:p>
            <a:r>
              <a:rPr lang="ru-RU" dirty="0" smtClean="0"/>
              <a:t>- Научи меня играть. Я тоже хочу быть музыкантом.</a:t>
            </a:r>
            <a:endParaRPr lang="cs-CZ" dirty="0" smtClean="0"/>
          </a:p>
          <a:p>
            <a:r>
              <a:rPr lang="ru-RU" dirty="0" smtClean="0"/>
              <a:t>- Учись, - согласился Гусля. - На чем ты хочешь играть?</a:t>
            </a:r>
            <a:endParaRPr lang="cs-CZ" dirty="0" smtClean="0"/>
          </a:p>
          <a:p>
            <a:r>
              <a:rPr lang="ru-RU" dirty="0" smtClean="0"/>
              <a:t>- А на чем легче всего выучиться?</a:t>
            </a:r>
            <a:endParaRPr lang="cs-CZ" dirty="0" smtClean="0"/>
          </a:p>
          <a:p>
            <a:r>
              <a:rPr lang="ru-RU" dirty="0" smtClean="0"/>
              <a:t>- На балалайке.</a:t>
            </a:r>
            <a:endParaRPr lang="cs-CZ" dirty="0" smtClean="0"/>
          </a:p>
          <a:p>
            <a:r>
              <a:rPr lang="ru-RU" dirty="0" smtClean="0"/>
              <a:t>- Ну, давай сюда балалайку, я попробую.</a:t>
            </a:r>
            <a:endParaRPr lang="cs-CZ" dirty="0" smtClean="0"/>
          </a:p>
          <a:p>
            <a:r>
              <a:rPr lang="ru-RU" dirty="0" smtClean="0"/>
              <a:t>Гусля дал ему балалайку. Незнайка забренчал на струнах. Потом говорит:</a:t>
            </a:r>
            <a:endParaRPr lang="cs-CZ" dirty="0" smtClean="0"/>
          </a:p>
          <a:p>
            <a:r>
              <a:rPr lang="ru-RU" dirty="0" smtClean="0"/>
              <a:t>- Нет, балалайка слишком тихо играет. Дай что-нибудь другое, погромче.</a:t>
            </a:r>
            <a:endParaRPr lang="cs-CZ" dirty="0" smtClean="0"/>
          </a:p>
          <a:p>
            <a:r>
              <a:rPr lang="ru-RU" dirty="0" smtClean="0"/>
              <a:t>Гусля дал ему скрипку. Незнайка принялся пиликать смычком по струнам и сказал:</a:t>
            </a:r>
            <a:endParaRPr lang="cs-CZ" dirty="0" smtClean="0"/>
          </a:p>
          <a:p>
            <a:r>
              <a:rPr lang="ru-RU" dirty="0" smtClean="0"/>
              <a:t>- А еще громче ничего нет?</a:t>
            </a:r>
            <a:endParaRPr lang="cs-CZ" dirty="0" smtClean="0"/>
          </a:p>
          <a:p>
            <a:r>
              <a:rPr lang="ru-RU" dirty="0" smtClean="0"/>
              <a:t>- Еще труба есть, - ответил Гусля.</a:t>
            </a:r>
            <a:endParaRPr lang="cs-CZ" dirty="0" smtClean="0"/>
          </a:p>
          <a:p>
            <a:r>
              <a:rPr lang="ru-RU" dirty="0" smtClean="0"/>
              <a:t>- Давай-ка ее сюда, попробуем.</a:t>
            </a:r>
            <a:endParaRPr lang="cs-CZ" dirty="0" smtClean="0"/>
          </a:p>
          <a:p>
            <a:r>
              <a:rPr lang="ru-RU" dirty="0" smtClean="0"/>
              <a:t>Гусля дал ему большую медную трубу. Незнайка как подует в нее, труба как заревет!</a:t>
            </a:r>
            <a:endParaRPr lang="cs-CZ" dirty="0" smtClean="0"/>
          </a:p>
          <a:p>
            <a:r>
              <a:rPr lang="ru-RU" dirty="0" smtClean="0"/>
              <a:t>- Вот это хороший инструмент! - обрадовался Незнайка. - Громко играет!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- Ну, учись на трубе, если тебе нравится, - согласился Гусля.</a:t>
            </a:r>
            <a:endParaRPr lang="cs-CZ" dirty="0" smtClean="0"/>
          </a:p>
          <a:p>
            <a:r>
              <a:rPr lang="ru-RU" dirty="0" smtClean="0"/>
              <a:t>- А зачем мне учиться? Я и так умею, - ответил Незнайка.</a:t>
            </a:r>
            <a:endParaRPr lang="cs-CZ" dirty="0" smtClean="0"/>
          </a:p>
          <a:p>
            <a:r>
              <a:rPr lang="ru-RU" dirty="0" smtClean="0"/>
              <a:t>- Да нет, ты еще не умеешь.</a:t>
            </a:r>
            <a:endParaRPr lang="cs-CZ" dirty="0" smtClean="0"/>
          </a:p>
          <a:p>
            <a:r>
              <a:rPr lang="ru-RU" dirty="0" smtClean="0"/>
              <a:t>- Умею, умею! Вот послушай! - закричал Незнайка и принялся изо всех сил дуть в трубу: - Бу-бу-бу! Гу-гу-гу-у!</a:t>
            </a:r>
            <a:endParaRPr lang="cs-CZ" dirty="0" smtClean="0"/>
          </a:p>
          <a:p>
            <a:r>
              <a:rPr lang="ru-RU" dirty="0" smtClean="0"/>
              <a:t>- Ты просто трубишь, а не играешь, - ответил Гусля.</a:t>
            </a:r>
            <a:endParaRPr lang="cs-CZ" dirty="0" smtClean="0"/>
          </a:p>
          <a:p>
            <a:r>
              <a:rPr lang="ru-RU" dirty="0" smtClean="0"/>
              <a:t>- Как не играю? - обиделся Незнайка. - Очень даже хорошо играю! Громко!</a:t>
            </a:r>
            <a:endParaRPr lang="cs-CZ" dirty="0" smtClean="0"/>
          </a:p>
          <a:p>
            <a:r>
              <a:rPr lang="ru-RU" dirty="0" smtClean="0"/>
              <a:t>Вечером, когда все малыши собрались дома. Незнайка снова взялся за трубу и принялся дуть в нее сколько хватало сил:</a:t>
            </a:r>
            <a:endParaRPr lang="cs-CZ" dirty="0" smtClean="0"/>
          </a:p>
          <a:p>
            <a:r>
              <a:rPr lang="ru-RU" dirty="0" smtClean="0"/>
              <a:t>- Бу-бу-бу-у! Ду-ду-ду-у!</a:t>
            </a:r>
            <a:endParaRPr lang="cs-CZ" dirty="0" smtClean="0"/>
          </a:p>
          <a:p>
            <a:r>
              <a:rPr lang="ru-RU" dirty="0" smtClean="0"/>
              <a:t>- Что за шум? - закричали все.</a:t>
            </a:r>
            <a:endParaRPr lang="cs-CZ" dirty="0" smtClean="0"/>
          </a:p>
          <a:p>
            <a:r>
              <a:rPr lang="ru-RU" dirty="0" smtClean="0"/>
              <a:t>- Это не шум, - ответил Незнайка. - Это я играю.</a:t>
            </a:r>
            <a:endParaRPr lang="cs-CZ" dirty="0" smtClean="0"/>
          </a:p>
          <a:p>
            <a:r>
              <a:rPr lang="ru-RU" dirty="0" smtClean="0"/>
              <a:t>- Перестань сейчас же! - закричал Знайка. - От твоей музыки уши болят!</a:t>
            </a:r>
            <a:endParaRPr lang="cs-CZ" dirty="0" smtClean="0"/>
          </a:p>
          <a:p>
            <a:r>
              <a:rPr lang="ru-RU" dirty="0" smtClean="0"/>
              <a:t>- Это потому, что ты к моей музыке еще не привык. Вот привыкнешь - и уши не станут болеть.</a:t>
            </a:r>
            <a:endParaRPr lang="cs-CZ" dirty="0" smtClean="0"/>
          </a:p>
          <a:p>
            <a:r>
              <a:rPr lang="ru-RU" dirty="0" smtClean="0"/>
              <a:t>- А я и не хочу привыкать. Очень мне нужно!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Но Незнайка не слушал его и продолжал играть:</a:t>
            </a:r>
            <a:endParaRPr lang="cs-CZ" dirty="0" smtClean="0"/>
          </a:p>
          <a:p>
            <a:r>
              <a:rPr lang="ru-RU" dirty="0" smtClean="0"/>
              <a:t>- Бу-бу-бу! Хр-р-р! Хр-р-р! Виу! Виу!</a:t>
            </a:r>
            <a:endParaRPr lang="cs-CZ" dirty="0" smtClean="0"/>
          </a:p>
          <a:p>
            <a:r>
              <a:rPr lang="ru-RU" dirty="0" smtClean="0"/>
              <a:t>- Да перестань ты! - набросились на него все малыши. - Уходи отсюда со своей противной трубой!</a:t>
            </a:r>
            <a:endParaRPr lang="cs-CZ" dirty="0" smtClean="0"/>
          </a:p>
          <a:p>
            <a:r>
              <a:rPr lang="ru-RU" dirty="0" smtClean="0"/>
              <a:t>- Куда же мне уходить?</a:t>
            </a:r>
            <a:endParaRPr lang="cs-CZ" dirty="0" smtClean="0"/>
          </a:p>
          <a:p>
            <a:r>
              <a:rPr lang="ru-RU" dirty="0" smtClean="0"/>
              <a:t>- Иди в поле да там и играй.</a:t>
            </a:r>
            <a:endParaRPr lang="cs-CZ" dirty="0" smtClean="0"/>
          </a:p>
          <a:p>
            <a:r>
              <a:rPr lang="ru-RU" dirty="0" smtClean="0"/>
              <a:t>- Так в поле ведь некому будет слушать.</a:t>
            </a:r>
            <a:endParaRPr lang="cs-CZ" dirty="0" smtClean="0"/>
          </a:p>
          <a:p>
            <a:r>
              <a:rPr lang="ru-RU" dirty="0" smtClean="0"/>
              <a:t>- А тебе обязательно надо, чтоб кто-нибудь слушал?</a:t>
            </a:r>
            <a:endParaRPr lang="cs-CZ" dirty="0" smtClean="0"/>
          </a:p>
          <a:p>
            <a:r>
              <a:rPr lang="ru-RU" dirty="0" smtClean="0"/>
              <a:t>- Обязательно.</a:t>
            </a:r>
            <a:endParaRPr lang="cs-CZ" dirty="0" smtClean="0"/>
          </a:p>
          <a:p>
            <a:r>
              <a:rPr lang="ru-RU" dirty="0" smtClean="0"/>
              <a:t>- Ну, иди на улицу, там тебя соседи услышат.</a:t>
            </a:r>
            <a:endParaRPr lang="cs-CZ" dirty="0" smtClean="0"/>
          </a:p>
          <a:p>
            <a:r>
              <a:rPr lang="ru-RU" dirty="0" smtClean="0"/>
              <a:t>Незнайка пошел на улицу и стал играть возле соседнего дома, но соседи попросили его не шуметь под окнами. Тогда он пошел к другому дому - его и оттуда прогнали. Он пошел к третьему дому - его стали и оттуда гнать, а он решил им назло играть и играть. Соседи рассердились, выбежали из дома и погнались за ним. Насилу он убежал от них со своей трубой.</a:t>
            </a:r>
            <a:endParaRPr lang="cs-CZ" dirty="0" smtClean="0"/>
          </a:p>
          <a:p>
            <a:r>
              <a:rPr lang="ru-RU" dirty="0" smtClean="0"/>
              <a:t>С тех пор Незнайка перестал играть на трубе.</a:t>
            </a:r>
            <a:endParaRPr lang="cs-CZ" dirty="0" smtClean="0"/>
          </a:p>
          <a:p>
            <a:r>
              <a:rPr lang="ru-RU" dirty="0" smtClean="0"/>
              <a:t>- Моей музыки не понимают, - говорил он. - Еще не доросли до моей музыки. Вот когда дорастут - сами попросят, да поздно будет. Не стану больше играть.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155</TotalTime>
  <Words>869</Words>
  <Application>Microsoft Office PowerPoint</Application>
  <PresentationFormat>Předvádění na obrazovce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Николай Николаевич Носов</vt:lpstr>
      <vt:lpstr>Николай Николаевич Носов</vt:lpstr>
      <vt:lpstr>Snímek 3</vt:lpstr>
      <vt:lpstr>Незнайка</vt:lpstr>
      <vt:lpstr>Незнайка</vt:lpstr>
      <vt:lpstr>Приключения Незнайки и его друзей.</vt:lpstr>
      <vt:lpstr>Отрывок</vt:lpstr>
      <vt:lpstr>Snímek 8</vt:lpstr>
      <vt:lpstr>Snímek 9</vt:lpstr>
      <vt:lpstr>Источники: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Николаевич Носов</dc:title>
  <dc:creator>Jana</dc:creator>
  <cp:lastModifiedBy>Jana</cp:lastModifiedBy>
  <cp:revision>16</cp:revision>
  <dcterms:created xsi:type="dcterms:W3CDTF">2014-11-20T23:35:06Z</dcterms:created>
  <dcterms:modified xsi:type="dcterms:W3CDTF">2014-12-11T15:51:01Z</dcterms:modified>
</cp:coreProperties>
</file>