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2"/>
  </p:notesMasterIdLst>
  <p:handoutMasterIdLst>
    <p:handoutMasterId r:id="rId13"/>
  </p:handoutMasterIdLst>
  <p:sldIdLst>
    <p:sldId id="264" r:id="rId3"/>
    <p:sldId id="276" r:id="rId4"/>
    <p:sldId id="281" r:id="rId5"/>
    <p:sldId id="277" r:id="rId6"/>
    <p:sldId id="282" r:id="rId7"/>
    <p:sldId id="289" r:id="rId8"/>
    <p:sldId id="287" r:id="rId9"/>
    <p:sldId id="266" r:id="rId10"/>
    <p:sldId id="288" r:id="rId1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72" d="100"/>
          <a:sy n="72" d="100"/>
        </p:scale>
        <p:origin x="60" y="6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12/12/2014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12/12/2014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12/12/2014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12/12/2014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12/12/2014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12/12/2014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12/12/2014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12/12/2014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12/12/2014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12/12/2014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12/12/2014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12/12/2014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QZtkOg_wk0" TargetMode="External"/><Relationship Id="rId2" Type="http://schemas.openxmlformats.org/officeDocument/2006/relationships/hyperlink" Target="https://www.youtube.com/watch?v=ElyuvmGdAC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VUq2N1skaf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oples.ru/art/literature/prose/children/grigory_oster/" TargetMode="External"/><Relationship Id="rId2" Type="http://schemas.openxmlformats.org/officeDocument/2006/relationships/hyperlink" Target="http://www.lib.ru/ANEKDOTY/osterwred.tx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4212" y="692696"/>
            <a:ext cx="7894613" cy="3298825"/>
          </a:xfrm>
        </p:spPr>
        <p:txBody>
          <a:bodyPr/>
          <a:lstStyle/>
          <a:p>
            <a:pPr algn="ctr"/>
            <a:r>
              <a:rPr lang="ru-RU" dirty="0" err="1" smtClean="0"/>
              <a:t>Григрий</a:t>
            </a:r>
            <a:r>
              <a:rPr lang="ru-RU" dirty="0" smtClean="0"/>
              <a:t> </a:t>
            </a:r>
            <a:r>
              <a:rPr lang="ru-RU" dirty="0" err="1" smtClean="0"/>
              <a:t>Бенционович</a:t>
            </a:r>
            <a:r>
              <a:rPr lang="ru-RU" dirty="0" smtClean="0"/>
              <a:t> Остер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2" y="4207520"/>
            <a:ext cx="7326685" cy="9496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(*1947)</a:t>
            </a:r>
            <a:endParaRPr lang="en-US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882585" y="5899955"/>
            <a:ext cx="3133427" cy="9496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Работу выполнил:</a:t>
            </a:r>
          </a:p>
          <a:p>
            <a:pPr algn="r"/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Павел Достал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1844" y="388469"/>
            <a:ext cx="10157354" cy="1397000"/>
          </a:xfrm>
        </p:spPr>
        <p:txBody>
          <a:bodyPr/>
          <a:lstStyle/>
          <a:p>
            <a:r>
              <a:rPr lang="ru-RU" dirty="0" smtClean="0"/>
              <a:t>Содержание презентации</a:t>
            </a:r>
            <a:endParaRPr lang="ru-RU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93812" y="2485059"/>
            <a:ext cx="5688632" cy="4470400"/>
          </a:xfrm>
        </p:spPr>
        <p:txBody>
          <a:bodyPr/>
          <a:lstStyle/>
          <a:p>
            <a:r>
              <a:rPr lang="ru-RU" sz="1800" dirty="0" smtClean="0"/>
              <a:t>Жизнь автора</a:t>
            </a:r>
          </a:p>
          <a:p>
            <a:r>
              <a:rPr lang="ru-RU" sz="1800" dirty="0" smtClean="0"/>
              <a:t>Творчество автора</a:t>
            </a:r>
          </a:p>
          <a:p>
            <a:r>
              <a:rPr lang="ru-RU" sz="1800" dirty="0" smtClean="0"/>
              <a:t>Вредные советы</a:t>
            </a:r>
          </a:p>
          <a:p>
            <a:r>
              <a:rPr lang="ru-RU" sz="1800" dirty="0" err="1" smtClean="0"/>
              <a:t>Допольнительные</a:t>
            </a:r>
            <a:r>
              <a:rPr lang="ru-RU" sz="1800" dirty="0" smtClean="0"/>
              <a:t> ресурсы</a:t>
            </a:r>
          </a:p>
          <a:p>
            <a:r>
              <a:rPr lang="ru-RU" sz="1800" dirty="0" smtClean="0"/>
              <a:t>Литература</a:t>
            </a:r>
            <a:endParaRPr lang="ru-RU" sz="1800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2054" name="Picture 6" descr="http://pixabay.com/static/uploads/photo/2013/07/17/14/45/clock-163199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00" y="2485059"/>
            <a:ext cx="4824536" cy="359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907" y="87010"/>
            <a:ext cx="10157354" cy="1397000"/>
          </a:xfrm>
        </p:spPr>
        <p:txBody>
          <a:bodyPr/>
          <a:lstStyle/>
          <a:p>
            <a:r>
              <a:rPr lang="ru-RU" dirty="0" smtClean="0"/>
              <a:t>Григорий Остер</a:t>
            </a:r>
            <a:endParaRPr lang="ru-RU" dirty="0"/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981844" y="2452986"/>
            <a:ext cx="7360264" cy="432048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Русский писатель, сценарист, драматург.</a:t>
            </a:r>
          </a:p>
          <a:p>
            <a:r>
              <a:rPr lang="ru-RU" sz="1800" dirty="0" smtClean="0"/>
              <a:t>Родился в ноябре 1947 г. В городе </a:t>
            </a:r>
            <a:r>
              <a:rPr lang="ru-RU" sz="1800" dirty="0" smtClean="0"/>
              <a:t>Одесса.</a:t>
            </a:r>
          </a:p>
          <a:p>
            <a:r>
              <a:rPr lang="ru-RU" sz="1800" dirty="0" smtClean="0"/>
              <a:t>Остер </a:t>
            </a:r>
            <a:r>
              <a:rPr lang="ru-RU" sz="1800" dirty="0" smtClean="0"/>
              <a:t>имеет еврейские корни.</a:t>
            </a:r>
          </a:p>
          <a:p>
            <a:r>
              <a:rPr lang="ru-RU" sz="1800" dirty="0" smtClean="0"/>
              <a:t>В 1966 г. прошел службу на Северном флоте.</a:t>
            </a:r>
          </a:p>
          <a:p>
            <a:r>
              <a:rPr lang="ru-RU" sz="1800" dirty="0" smtClean="0"/>
              <a:t>В 1970 г. поступил на отделение драматургии Литературного института им. М. Горького в Москве (закончил 1982).</a:t>
            </a:r>
          </a:p>
          <a:p>
            <a:r>
              <a:rPr lang="ru-RU" sz="1800" dirty="0"/>
              <a:t>С 7 сентября 2008 вместе с певицей </a:t>
            </a:r>
            <a:r>
              <a:rPr lang="ru-RU" sz="1800" dirty="0" err="1"/>
              <a:t>Глюкoz’ой</a:t>
            </a:r>
            <a:r>
              <a:rPr lang="ru-RU" sz="1800" dirty="0"/>
              <a:t> ведёт программу «Детские шалости» на СТС.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15423" y="1484010"/>
            <a:ext cx="7326685" cy="9496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i="1" dirty="0"/>
              <a:t> </a:t>
            </a:r>
            <a:r>
              <a:rPr lang="ru-RU" i="1" dirty="0" smtClean="0"/>
              <a:t>Биография автора</a:t>
            </a:r>
            <a:endParaRPr lang="ru-RU" dirty="0"/>
          </a:p>
        </p:txBody>
      </p:sp>
      <p:pic>
        <p:nvPicPr>
          <p:cNvPr id="3" name="Picture 2" descr="Grigory 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788" y="1484010"/>
            <a:ext cx="22098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9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796" y="44624"/>
            <a:ext cx="10157354" cy="1284560"/>
          </a:xfrm>
        </p:spPr>
        <p:txBody>
          <a:bodyPr/>
          <a:lstStyle/>
          <a:p>
            <a:r>
              <a:rPr lang="ru-RU" dirty="0" smtClean="0"/>
              <a:t>Григорий Остер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538336" y="2135409"/>
            <a:ext cx="7884878" cy="432048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Автором многих популярны произведений для детей.</a:t>
            </a:r>
          </a:p>
          <a:p>
            <a:r>
              <a:rPr lang="ru-RU" sz="1800" b="1" i="1" dirty="0" smtClean="0"/>
              <a:t>Сказка с подробностями</a:t>
            </a:r>
          </a:p>
          <a:p>
            <a:r>
              <a:rPr lang="ru-RU" sz="1800" b="1" i="1" dirty="0" err="1" smtClean="0"/>
              <a:t>Папамамалогия</a:t>
            </a:r>
            <a:endParaRPr lang="ru-RU" sz="1800" b="1" i="1" dirty="0" smtClean="0"/>
          </a:p>
          <a:p>
            <a:r>
              <a:rPr lang="ru-RU" sz="1800" b="1" i="1" dirty="0" smtClean="0"/>
              <a:t>Воспитание взрослых</a:t>
            </a:r>
          </a:p>
          <a:p>
            <a:r>
              <a:rPr lang="ru-RU" sz="1800" b="1" i="1" dirty="0" smtClean="0"/>
              <a:t>Противные задачи</a:t>
            </a:r>
          </a:p>
          <a:p>
            <a:r>
              <a:rPr lang="ru-RU" sz="1800" b="1" i="1" dirty="0" smtClean="0"/>
              <a:t>Вредные советы  (2, 3)</a:t>
            </a:r>
          </a:p>
          <a:p>
            <a:r>
              <a:rPr lang="ru-RU" sz="1800" dirty="0" smtClean="0"/>
              <a:t>Автором сценария мультфильмов.</a:t>
            </a:r>
          </a:p>
          <a:p>
            <a:r>
              <a:rPr lang="ru-RU" sz="1800" b="1" i="1" dirty="0" smtClean="0"/>
              <a:t>38 попугаев, Котенок по имени Гав</a:t>
            </a:r>
            <a:endParaRPr lang="ru-RU" sz="1800" dirty="0" smtClean="0"/>
          </a:p>
          <a:p>
            <a:endParaRPr lang="ru-RU" sz="1800" i="1" dirty="0" smtClean="0"/>
          </a:p>
          <a:p>
            <a:endParaRPr lang="ru-RU" sz="1800" i="1" dirty="0" smtClean="0"/>
          </a:p>
          <a:p>
            <a:endParaRPr lang="ru-RU" sz="1800" i="1" dirty="0" smtClean="0"/>
          </a:p>
          <a:p>
            <a:endParaRPr lang="ru-RU" dirty="0" smtClean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49796" y="1268760"/>
            <a:ext cx="7326685" cy="9496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i="1" dirty="0" smtClean="0"/>
              <a:t>Творчество</a:t>
            </a:r>
            <a:endParaRPr lang="en-US" dirty="0"/>
          </a:p>
        </p:txBody>
      </p:sp>
      <p:pic>
        <p:nvPicPr>
          <p:cNvPr id="1028" name="Picture 4" descr="http://image.newsru.com/pict/id/large/1524258_201212081618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759" y="849003"/>
            <a:ext cx="3954077" cy="273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481" y="3838153"/>
            <a:ext cx="1905000" cy="2543175"/>
          </a:xfrm>
          <a:prstGeom prst="rect">
            <a:avLst/>
          </a:prstGeom>
        </p:spPr>
      </p:pic>
      <p:pic>
        <p:nvPicPr>
          <p:cNvPr id="1032" name="Picture 8" descr="http://i.livelib.ru/boocover/1000325057/l/261f/Grigorij_Oster__Papamamalog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836" y="3847677"/>
            <a:ext cx="1905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9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796" y="44624"/>
            <a:ext cx="10157354" cy="1284560"/>
          </a:xfrm>
        </p:spPr>
        <p:txBody>
          <a:bodyPr/>
          <a:lstStyle/>
          <a:p>
            <a:r>
              <a:rPr lang="ru-RU" dirty="0" smtClean="0"/>
              <a:t>Вредные советы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549796" y="2852936"/>
            <a:ext cx="7848872" cy="339596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1600" i="1" dirty="0" smtClean="0"/>
              <a:t> </a:t>
            </a:r>
            <a:r>
              <a:rPr lang="cs-CZ" sz="1600" b="1" i="1" dirty="0"/>
              <a:t>ПОСЛУШНЫМ ДЕТЯМ ЧИТАТЬ ЗАПРЕЩАЕТСЯ!</a:t>
            </a:r>
            <a:endParaRPr lang="cs-CZ" sz="1600" i="1" dirty="0"/>
          </a:p>
          <a:p>
            <a:pPr marL="0" indent="0">
              <a:buNone/>
            </a:pPr>
            <a:endParaRPr lang="ru-RU" sz="1600" dirty="0"/>
          </a:p>
          <a:p>
            <a:pPr marL="0" indent="0" algn="just">
              <a:buNone/>
            </a:pPr>
            <a:r>
              <a:rPr lang="cs-CZ" sz="1600" i="1" dirty="0" err="1" smtClean="0"/>
              <a:t>Недавно</a:t>
            </a:r>
            <a:r>
              <a:rPr lang="cs-CZ" sz="1600" i="1" dirty="0" smtClean="0"/>
              <a:t>  </a:t>
            </a:r>
            <a:r>
              <a:rPr lang="cs-CZ" sz="1600" i="1" dirty="0" err="1"/>
              <a:t>ученые</a:t>
            </a:r>
            <a:r>
              <a:rPr lang="cs-CZ" sz="1600" i="1" dirty="0"/>
              <a:t> </a:t>
            </a:r>
            <a:r>
              <a:rPr lang="cs-CZ" sz="1600" i="1" dirty="0" err="1"/>
              <a:t>открыли</a:t>
            </a:r>
            <a:r>
              <a:rPr lang="cs-CZ" sz="1600" i="1" dirty="0"/>
              <a:t>, </a:t>
            </a:r>
            <a:r>
              <a:rPr lang="cs-CZ" sz="1600" i="1" dirty="0" err="1"/>
              <a:t>что</a:t>
            </a:r>
            <a:r>
              <a:rPr lang="cs-CZ" sz="1600" i="1" dirty="0"/>
              <a:t>  </a:t>
            </a:r>
            <a:r>
              <a:rPr lang="cs-CZ" sz="1600" i="1" dirty="0" err="1"/>
              <a:t>на</a:t>
            </a:r>
            <a:r>
              <a:rPr lang="cs-CZ" sz="1600" i="1" dirty="0"/>
              <a:t> </a:t>
            </a:r>
            <a:r>
              <a:rPr lang="cs-CZ" sz="1600" i="1" dirty="0" err="1"/>
              <a:t>свете</a:t>
            </a:r>
            <a:r>
              <a:rPr lang="cs-CZ" sz="1600" i="1" dirty="0"/>
              <a:t> </a:t>
            </a:r>
            <a:r>
              <a:rPr lang="cs-CZ" sz="1600" i="1" dirty="0" err="1"/>
              <a:t>бывают</a:t>
            </a:r>
            <a:r>
              <a:rPr lang="cs-CZ" sz="1600" i="1" dirty="0"/>
              <a:t> </a:t>
            </a:r>
            <a:r>
              <a:rPr lang="cs-CZ" sz="1600" i="1" dirty="0" err="1"/>
              <a:t>непослушные</a:t>
            </a:r>
            <a:r>
              <a:rPr lang="cs-CZ" sz="1600" i="1" dirty="0"/>
              <a:t> </a:t>
            </a:r>
            <a:r>
              <a:rPr lang="cs-CZ" sz="1600" i="1" dirty="0" err="1"/>
              <a:t>дети</a:t>
            </a:r>
            <a:r>
              <a:rPr lang="cs-CZ" sz="1600" i="1" dirty="0"/>
              <a:t>, </a:t>
            </a:r>
            <a:r>
              <a:rPr lang="cs-CZ" sz="1600" i="1" dirty="0" err="1"/>
              <a:t>которые</a:t>
            </a:r>
            <a:endParaRPr lang="cs-CZ" sz="1600" i="1" dirty="0"/>
          </a:p>
          <a:p>
            <a:pPr marL="0" indent="0" algn="just">
              <a:buNone/>
            </a:pPr>
            <a:r>
              <a:rPr lang="cs-CZ" sz="1600" i="1" dirty="0" err="1"/>
              <a:t>все</a:t>
            </a:r>
            <a:r>
              <a:rPr lang="cs-CZ" sz="1600" i="1" dirty="0"/>
              <a:t>  </a:t>
            </a:r>
            <a:r>
              <a:rPr lang="cs-CZ" sz="1600" i="1" dirty="0" err="1"/>
              <a:t>делают</a:t>
            </a:r>
            <a:r>
              <a:rPr lang="cs-CZ" sz="1600" i="1" dirty="0"/>
              <a:t> </a:t>
            </a:r>
            <a:r>
              <a:rPr lang="cs-CZ" sz="1600" i="1" dirty="0" err="1"/>
              <a:t>наоборот</a:t>
            </a:r>
            <a:r>
              <a:rPr lang="cs-CZ" sz="1600" i="1" dirty="0"/>
              <a:t>.  </a:t>
            </a:r>
            <a:r>
              <a:rPr lang="cs-CZ" sz="1600" i="1" dirty="0" err="1"/>
              <a:t>Им</a:t>
            </a:r>
            <a:r>
              <a:rPr lang="cs-CZ" sz="1600" i="1" dirty="0"/>
              <a:t> </a:t>
            </a:r>
            <a:r>
              <a:rPr lang="cs-CZ" sz="1600" i="1" dirty="0" err="1"/>
              <a:t>дают</a:t>
            </a:r>
            <a:r>
              <a:rPr lang="cs-CZ" sz="1600" i="1" dirty="0"/>
              <a:t> </a:t>
            </a:r>
            <a:r>
              <a:rPr lang="cs-CZ" sz="1600" i="1" dirty="0" err="1"/>
              <a:t>полезный</a:t>
            </a:r>
            <a:r>
              <a:rPr lang="cs-CZ" sz="1600" i="1" dirty="0"/>
              <a:t> </a:t>
            </a:r>
            <a:r>
              <a:rPr lang="cs-CZ" sz="1600" i="1" dirty="0" err="1"/>
              <a:t>совет</a:t>
            </a:r>
            <a:r>
              <a:rPr lang="cs-CZ" sz="1600" i="1" dirty="0"/>
              <a:t>: "</a:t>
            </a:r>
            <a:r>
              <a:rPr lang="cs-CZ" sz="1600" i="1" dirty="0" err="1"/>
              <a:t>Умывайтесь</a:t>
            </a:r>
            <a:r>
              <a:rPr lang="cs-CZ" sz="1600" i="1" dirty="0"/>
              <a:t>  </a:t>
            </a:r>
            <a:r>
              <a:rPr lang="cs-CZ" sz="1600" i="1" dirty="0" err="1"/>
              <a:t>по</a:t>
            </a:r>
            <a:r>
              <a:rPr lang="cs-CZ" sz="1600" i="1" dirty="0"/>
              <a:t> </a:t>
            </a:r>
            <a:r>
              <a:rPr lang="cs-CZ" sz="1600" i="1" dirty="0" err="1"/>
              <a:t>утрам</a:t>
            </a:r>
            <a:r>
              <a:rPr lang="cs-CZ" sz="1600" i="1" dirty="0"/>
              <a:t>" -  </a:t>
            </a:r>
            <a:r>
              <a:rPr lang="cs-CZ" sz="1600" i="1" dirty="0" err="1"/>
              <a:t>они</a:t>
            </a:r>
            <a:endParaRPr lang="cs-CZ" sz="1600" i="1" dirty="0"/>
          </a:p>
          <a:p>
            <a:pPr marL="0" indent="0" algn="just">
              <a:buNone/>
            </a:pPr>
            <a:r>
              <a:rPr lang="cs-CZ" sz="1600" i="1" dirty="0" err="1"/>
              <a:t>берут</a:t>
            </a:r>
            <a:r>
              <a:rPr lang="cs-CZ" sz="1600" i="1" dirty="0"/>
              <a:t> и </a:t>
            </a:r>
            <a:r>
              <a:rPr lang="cs-CZ" sz="1600" i="1" dirty="0" err="1"/>
              <a:t>не</a:t>
            </a:r>
            <a:r>
              <a:rPr lang="cs-CZ" sz="1600" i="1" dirty="0"/>
              <a:t> </a:t>
            </a:r>
            <a:r>
              <a:rPr lang="cs-CZ" sz="1600" i="1" dirty="0" err="1"/>
              <a:t>умываются</a:t>
            </a:r>
            <a:r>
              <a:rPr lang="cs-CZ" sz="1600" i="1" dirty="0"/>
              <a:t>. </a:t>
            </a:r>
            <a:r>
              <a:rPr lang="cs-CZ" sz="1600" i="1" dirty="0" err="1"/>
              <a:t>Им</a:t>
            </a:r>
            <a:r>
              <a:rPr lang="cs-CZ" sz="1600" i="1" dirty="0"/>
              <a:t> </a:t>
            </a:r>
            <a:r>
              <a:rPr lang="cs-CZ" sz="1600" i="1" dirty="0" err="1"/>
              <a:t>говорят</a:t>
            </a:r>
            <a:r>
              <a:rPr lang="cs-CZ" sz="1600" i="1" dirty="0"/>
              <a:t>: "</a:t>
            </a:r>
            <a:r>
              <a:rPr lang="cs-CZ" sz="1600" i="1" dirty="0" err="1"/>
              <a:t>Здоровайтесь</a:t>
            </a:r>
            <a:r>
              <a:rPr lang="cs-CZ" sz="1600" i="1" dirty="0"/>
              <a:t> </a:t>
            </a:r>
            <a:r>
              <a:rPr lang="cs-CZ" sz="1600" i="1" dirty="0" err="1"/>
              <a:t>друг</a:t>
            </a:r>
            <a:r>
              <a:rPr lang="cs-CZ" sz="1600" i="1" dirty="0"/>
              <a:t> с </a:t>
            </a:r>
            <a:r>
              <a:rPr lang="cs-CZ" sz="1600" i="1" dirty="0" err="1"/>
              <a:t>другом</a:t>
            </a:r>
            <a:r>
              <a:rPr lang="cs-CZ" sz="1600" i="1" dirty="0"/>
              <a:t>" - </a:t>
            </a:r>
            <a:r>
              <a:rPr lang="cs-CZ" sz="1600" i="1" dirty="0" err="1"/>
              <a:t>они</a:t>
            </a:r>
            <a:r>
              <a:rPr lang="cs-CZ" sz="1600" i="1" dirty="0"/>
              <a:t> </a:t>
            </a:r>
            <a:r>
              <a:rPr lang="cs-CZ" sz="1600" i="1" dirty="0" err="1"/>
              <a:t>тут</a:t>
            </a:r>
            <a:r>
              <a:rPr lang="cs-CZ" sz="1600" i="1" dirty="0"/>
              <a:t>  </a:t>
            </a:r>
            <a:r>
              <a:rPr lang="cs-CZ" sz="1600" i="1" dirty="0" err="1"/>
              <a:t>же</a:t>
            </a:r>
            <a:endParaRPr lang="cs-CZ" sz="1600" i="1" dirty="0"/>
          </a:p>
          <a:p>
            <a:pPr marL="0" indent="0" algn="just">
              <a:buNone/>
            </a:pPr>
            <a:r>
              <a:rPr lang="cs-CZ" sz="1600" i="1" dirty="0" err="1"/>
              <a:t>начинают</a:t>
            </a:r>
            <a:r>
              <a:rPr lang="cs-CZ" sz="1600" i="1" dirty="0"/>
              <a:t> </a:t>
            </a:r>
            <a:r>
              <a:rPr lang="cs-CZ" sz="1600" i="1" dirty="0" err="1"/>
              <a:t>не</a:t>
            </a:r>
            <a:r>
              <a:rPr lang="cs-CZ" sz="1600" i="1" dirty="0"/>
              <a:t> </a:t>
            </a:r>
            <a:r>
              <a:rPr lang="cs-CZ" sz="1600" i="1" dirty="0" err="1"/>
              <a:t>здороваться</a:t>
            </a:r>
            <a:r>
              <a:rPr lang="cs-CZ" sz="1600" i="1" dirty="0"/>
              <a:t>. </a:t>
            </a:r>
            <a:r>
              <a:rPr lang="cs-CZ" sz="1600" i="1" dirty="0" err="1"/>
              <a:t>Ученые</a:t>
            </a:r>
            <a:r>
              <a:rPr lang="cs-CZ" sz="1600" i="1" dirty="0"/>
              <a:t> </a:t>
            </a:r>
            <a:r>
              <a:rPr lang="cs-CZ" sz="1600" i="1" dirty="0" err="1"/>
              <a:t>придумали</a:t>
            </a:r>
            <a:r>
              <a:rPr lang="cs-CZ" sz="1600" i="1" dirty="0"/>
              <a:t>, </a:t>
            </a:r>
            <a:r>
              <a:rPr lang="cs-CZ" sz="1600" i="1" dirty="0" err="1"/>
              <a:t>что</a:t>
            </a:r>
            <a:r>
              <a:rPr lang="cs-CZ" sz="1600" i="1" dirty="0"/>
              <a:t> </a:t>
            </a:r>
            <a:r>
              <a:rPr lang="cs-CZ" sz="1600" i="1" dirty="0" err="1"/>
              <a:t>таким</a:t>
            </a:r>
            <a:r>
              <a:rPr lang="cs-CZ" sz="1600" i="1" dirty="0"/>
              <a:t> </a:t>
            </a:r>
            <a:r>
              <a:rPr lang="cs-CZ" sz="1600" i="1" dirty="0" err="1"/>
              <a:t>детям</a:t>
            </a:r>
            <a:r>
              <a:rPr lang="cs-CZ" sz="1600" i="1" dirty="0"/>
              <a:t> </a:t>
            </a:r>
            <a:r>
              <a:rPr lang="cs-CZ" sz="1600" i="1" dirty="0" err="1"/>
              <a:t>нужно</a:t>
            </a:r>
            <a:r>
              <a:rPr lang="cs-CZ" sz="1600" i="1" dirty="0"/>
              <a:t>  </a:t>
            </a:r>
            <a:r>
              <a:rPr lang="cs-CZ" sz="1600" i="1" dirty="0" err="1"/>
              <a:t>давать</a:t>
            </a:r>
            <a:r>
              <a:rPr lang="cs-CZ" sz="1600" i="1" dirty="0"/>
              <a:t>  </a:t>
            </a:r>
            <a:r>
              <a:rPr lang="cs-CZ" sz="1600" i="1" dirty="0" err="1"/>
              <a:t>не</a:t>
            </a:r>
            <a:endParaRPr lang="cs-CZ" sz="1600" i="1" dirty="0"/>
          </a:p>
          <a:p>
            <a:pPr marL="0" indent="0" algn="just">
              <a:buNone/>
            </a:pPr>
            <a:r>
              <a:rPr lang="cs-CZ" sz="1600" i="1" dirty="0" err="1"/>
              <a:t>полезные</a:t>
            </a:r>
            <a:r>
              <a:rPr lang="cs-CZ" sz="1600" i="1" dirty="0"/>
              <a:t>,  а </a:t>
            </a:r>
            <a:r>
              <a:rPr lang="cs-CZ" sz="1600" i="1" dirty="0" err="1"/>
              <a:t>вредные</a:t>
            </a:r>
            <a:r>
              <a:rPr lang="cs-CZ" sz="1600" i="1" dirty="0"/>
              <a:t> </a:t>
            </a:r>
            <a:r>
              <a:rPr lang="cs-CZ" sz="1600" i="1" dirty="0" err="1"/>
              <a:t>советы</a:t>
            </a:r>
            <a:r>
              <a:rPr lang="cs-CZ" sz="1600" i="1" dirty="0"/>
              <a:t>. </a:t>
            </a:r>
            <a:r>
              <a:rPr lang="cs-CZ" sz="1600" i="1" dirty="0" err="1"/>
              <a:t>Они</a:t>
            </a:r>
            <a:r>
              <a:rPr lang="cs-CZ" sz="1600" i="1" dirty="0"/>
              <a:t> </a:t>
            </a:r>
            <a:r>
              <a:rPr lang="cs-CZ" sz="1600" i="1" dirty="0" err="1"/>
              <a:t>все</a:t>
            </a:r>
            <a:r>
              <a:rPr lang="cs-CZ" sz="1600" i="1" dirty="0"/>
              <a:t>  </a:t>
            </a:r>
            <a:r>
              <a:rPr lang="cs-CZ" sz="1600" i="1" dirty="0" err="1"/>
              <a:t>сделают</a:t>
            </a:r>
            <a:r>
              <a:rPr lang="cs-CZ" sz="1600" i="1" dirty="0"/>
              <a:t> </a:t>
            </a:r>
            <a:r>
              <a:rPr lang="cs-CZ" sz="1600" i="1" dirty="0" err="1"/>
              <a:t>наоборот</a:t>
            </a:r>
            <a:r>
              <a:rPr lang="cs-CZ" sz="1600" i="1" dirty="0"/>
              <a:t>,  и </a:t>
            </a:r>
            <a:r>
              <a:rPr lang="cs-CZ" sz="1600" i="1" dirty="0" err="1"/>
              <a:t>получится</a:t>
            </a:r>
            <a:r>
              <a:rPr lang="cs-CZ" sz="1600" i="1" dirty="0"/>
              <a:t> </a:t>
            </a:r>
            <a:r>
              <a:rPr lang="cs-CZ" sz="1600" i="1" dirty="0" err="1"/>
              <a:t>как</a:t>
            </a:r>
            <a:r>
              <a:rPr lang="cs-CZ" sz="1600" i="1" dirty="0"/>
              <a:t> </a:t>
            </a:r>
            <a:r>
              <a:rPr lang="cs-CZ" sz="1600" i="1" dirty="0" err="1"/>
              <a:t>раз</a:t>
            </a:r>
            <a:endParaRPr lang="cs-CZ" sz="1600" i="1" dirty="0"/>
          </a:p>
          <a:p>
            <a:pPr marL="0" indent="0" algn="just">
              <a:buNone/>
            </a:pPr>
            <a:r>
              <a:rPr lang="cs-CZ" sz="1600" i="1" dirty="0" err="1"/>
              <a:t>правильно</a:t>
            </a:r>
            <a:r>
              <a:rPr lang="cs-CZ" sz="1600" i="1" dirty="0"/>
              <a:t>.</a:t>
            </a:r>
          </a:p>
          <a:p>
            <a:endParaRPr lang="ru-RU" sz="1600" i="1" dirty="0" smtClean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49796" y="1268760"/>
            <a:ext cx="7326685" cy="949672"/>
          </a:xfrm>
          <a:prstGeom prst="rect">
            <a:avLst/>
          </a:prstGeom>
        </p:spPr>
        <p:txBody>
          <a:bodyPr vert="horz" lIns="121899" tIns="60949" rIns="121899" bIns="60949" rtlCol="0">
            <a:normAutofit fontScale="92500" lnSpcReduction="10000"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i="1" dirty="0" smtClean="0"/>
              <a:t>(1995)</a:t>
            </a:r>
          </a:p>
          <a:p>
            <a:pPr marL="0" indent="0">
              <a:buNone/>
            </a:pPr>
            <a:r>
              <a:rPr lang="ru-RU" i="1" dirty="0" smtClean="0"/>
              <a:t>Книга для непослушных детей и их родителей</a:t>
            </a:r>
            <a:endParaRPr lang="cs-CZ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756" y="456765"/>
            <a:ext cx="2485619" cy="32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.livelib.ru/boocover/1000291180/l/3834/Grigorij_Oster__Vrednye_sove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639" y="3923501"/>
            <a:ext cx="2476736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66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796" y="44624"/>
            <a:ext cx="10157354" cy="1284560"/>
          </a:xfrm>
        </p:spPr>
        <p:txBody>
          <a:bodyPr/>
          <a:lstStyle/>
          <a:p>
            <a:r>
              <a:rPr lang="ru-RU" dirty="0" smtClean="0"/>
              <a:t>Вредные советы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549796" y="2852937"/>
            <a:ext cx="2664296" cy="302433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1600" dirty="0" smtClean="0"/>
              <a:t>Нет</a:t>
            </a:r>
            <a:r>
              <a:rPr lang="cs-CZ" sz="1600" dirty="0" smtClean="0"/>
              <a:t> </a:t>
            </a:r>
            <a:r>
              <a:rPr lang="cs-CZ" sz="1600" dirty="0" err="1"/>
              <a:t>приятнее</a:t>
            </a:r>
            <a:r>
              <a:rPr lang="cs-CZ" sz="1600" dirty="0"/>
              <a:t> </a:t>
            </a:r>
            <a:r>
              <a:rPr lang="cs-CZ" sz="1600" dirty="0" err="1" smtClean="0"/>
              <a:t>занятья</a:t>
            </a:r>
            <a:r>
              <a:rPr lang="cs-CZ" sz="1600" dirty="0" smtClean="0"/>
              <a:t>,</a:t>
            </a:r>
            <a:endParaRPr lang="ru-RU" sz="1600" dirty="0" smtClean="0"/>
          </a:p>
          <a:p>
            <a:pPr marL="0" indent="0" algn="just">
              <a:buNone/>
            </a:pPr>
            <a:r>
              <a:rPr lang="cs-CZ" sz="1600" dirty="0" err="1" smtClean="0"/>
              <a:t>Чем</a:t>
            </a:r>
            <a:r>
              <a:rPr lang="cs-CZ" sz="1600" dirty="0" smtClean="0"/>
              <a:t> в </a:t>
            </a:r>
            <a:r>
              <a:rPr lang="cs-CZ" sz="1600" dirty="0" err="1" smtClean="0"/>
              <a:t>носу</a:t>
            </a:r>
            <a:r>
              <a:rPr lang="cs-CZ" sz="1600" dirty="0" smtClean="0"/>
              <a:t> </a:t>
            </a:r>
            <a:r>
              <a:rPr lang="cs-CZ" sz="1600" dirty="0" err="1" smtClean="0"/>
              <a:t>поковырять</a:t>
            </a:r>
            <a:r>
              <a:rPr lang="cs-CZ" sz="1600" dirty="0" smtClean="0"/>
              <a:t>.</a:t>
            </a:r>
          </a:p>
          <a:p>
            <a:pPr marL="0" indent="0" algn="just">
              <a:buNone/>
            </a:pPr>
            <a:r>
              <a:rPr lang="cs-CZ" sz="1600" dirty="0" err="1" smtClean="0"/>
              <a:t>Всем</a:t>
            </a:r>
            <a:r>
              <a:rPr lang="cs-CZ" sz="1600" dirty="0" smtClean="0"/>
              <a:t> </a:t>
            </a:r>
            <a:r>
              <a:rPr lang="cs-CZ" sz="1600" dirty="0" err="1"/>
              <a:t>ужасно</a:t>
            </a:r>
            <a:r>
              <a:rPr lang="cs-CZ" sz="1600" dirty="0"/>
              <a:t> </a:t>
            </a:r>
            <a:r>
              <a:rPr lang="cs-CZ" sz="1600" dirty="0" err="1"/>
              <a:t>интересно</a:t>
            </a:r>
            <a:r>
              <a:rPr lang="cs-CZ" sz="1600" dirty="0"/>
              <a:t>,</a:t>
            </a:r>
          </a:p>
          <a:p>
            <a:pPr marL="0" indent="0" algn="just">
              <a:buNone/>
            </a:pPr>
            <a:r>
              <a:rPr lang="cs-CZ" sz="1600" dirty="0" err="1" smtClean="0"/>
              <a:t>Что</a:t>
            </a:r>
            <a:r>
              <a:rPr lang="cs-CZ" sz="1600" dirty="0" smtClean="0"/>
              <a:t> </a:t>
            </a:r>
            <a:r>
              <a:rPr lang="cs-CZ" sz="1600" dirty="0" err="1"/>
              <a:t>там</a:t>
            </a:r>
            <a:r>
              <a:rPr lang="cs-CZ" sz="1600" dirty="0"/>
              <a:t> </a:t>
            </a:r>
            <a:r>
              <a:rPr lang="cs-CZ" sz="1600" dirty="0" err="1"/>
              <a:t>спрятано</a:t>
            </a:r>
            <a:r>
              <a:rPr lang="cs-CZ" sz="1600" dirty="0"/>
              <a:t> </a:t>
            </a:r>
            <a:r>
              <a:rPr lang="cs-CZ" sz="1600" dirty="0" err="1"/>
              <a:t>внутри</a:t>
            </a:r>
            <a:r>
              <a:rPr lang="cs-CZ" sz="1600" dirty="0"/>
              <a:t>.</a:t>
            </a:r>
          </a:p>
          <a:p>
            <a:pPr marL="0" indent="0" algn="just">
              <a:buNone/>
            </a:pPr>
            <a:r>
              <a:rPr lang="cs-CZ" sz="1600" dirty="0" smtClean="0"/>
              <a:t>А </a:t>
            </a:r>
            <a:r>
              <a:rPr lang="cs-CZ" sz="1600" dirty="0" err="1"/>
              <a:t>кому</a:t>
            </a:r>
            <a:r>
              <a:rPr lang="cs-CZ" sz="1600" dirty="0"/>
              <a:t> </a:t>
            </a:r>
            <a:r>
              <a:rPr lang="cs-CZ" sz="1600" dirty="0" err="1"/>
              <a:t>смотреть</a:t>
            </a:r>
            <a:r>
              <a:rPr lang="cs-CZ" sz="1600" dirty="0"/>
              <a:t> </a:t>
            </a:r>
            <a:r>
              <a:rPr lang="cs-CZ" sz="1600" dirty="0" err="1"/>
              <a:t>противно</a:t>
            </a:r>
            <a:r>
              <a:rPr lang="cs-CZ" sz="1600" dirty="0"/>
              <a:t>,</a:t>
            </a:r>
          </a:p>
          <a:p>
            <a:pPr marL="0" indent="0" algn="just">
              <a:buNone/>
            </a:pPr>
            <a:r>
              <a:rPr lang="cs-CZ" sz="1600" dirty="0" err="1" smtClean="0"/>
              <a:t>Тот</a:t>
            </a:r>
            <a:r>
              <a:rPr lang="cs-CZ" sz="1600" dirty="0" smtClean="0"/>
              <a:t> </a:t>
            </a:r>
            <a:r>
              <a:rPr lang="cs-CZ" sz="1600" dirty="0" err="1"/>
              <a:t>пускай</a:t>
            </a:r>
            <a:r>
              <a:rPr lang="cs-CZ" sz="1600" dirty="0"/>
              <a:t> и </a:t>
            </a:r>
            <a:r>
              <a:rPr lang="cs-CZ" sz="1600" dirty="0" err="1"/>
              <a:t>не</a:t>
            </a:r>
            <a:r>
              <a:rPr lang="cs-CZ" sz="1600" dirty="0"/>
              <a:t> </a:t>
            </a:r>
            <a:r>
              <a:rPr lang="cs-CZ" sz="1600" dirty="0" err="1"/>
              <a:t>глядит</a:t>
            </a:r>
            <a:r>
              <a:rPr lang="cs-CZ" sz="1600" dirty="0"/>
              <a:t>.</a:t>
            </a:r>
          </a:p>
          <a:p>
            <a:pPr marL="0" indent="0" algn="just">
              <a:buNone/>
            </a:pPr>
            <a:r>
              <a:rPr lang="cs-CZ" sz="1600" dirty="0" err="1" smtClean="0"/>
              <a:t>Мы</a:t>
            </a:r>
            <a:r>
              <a:rPr lang="cs-CZ" sz="1600" dirty="0" smtClean="0"/>
              <a:t> </a:t>
            </a:r>
            <a:r>
              <a:rPr lang="cs-CZ" sz="1600" dirty="0" err="1"/>
              <a:t>же</a:t>
            </a:r>
            <a:r>
              <a:rPr lang="cs-CZ" sz="1600" dirty="0"/>
              <a:t> в </a:t>
            </a:r>
            <a:r>
              <a:rPr lang="cs-CZ" sz="1600" dirty="0" err="1"/>
              <a:t>нос</a:t>
            </a:r>
            <a:r>
              <a:rPr lang="cs-CZ" sz="1600" dirty="0"/>
              <a:t> к </a:t>
            </a:r>
            <a:r>
              <a:rPr lang="cs-CZ" sz="1600" dirty="0" err="1"/>
              <a:t>нему</a:t>
            </a:r>
            <a:r>
              <a:rPr lang="cs-CZ" sz="1600" dirty="0"/>
              <a:t> </a:t>
            </a:r>
            <a:r>
              <a:rPr lang="cs-CZ" sz="1600" dirty="0" err="1"/>
              <a:t>не</a:t>
            </a:r>
            <a:r>
              <a:rPr lang="cs-CZ" sz="1600" dirty="0"/>
              <a:t> </a:t>
            </a:r>
            <a:r>
              <a:rPr lang="cs-CZ" sz="1600" dirty="0" err="1"/>
              <a:t>лезем</a:t>
            </a:r>
            <a:r>
              <a:rPr lang="cs-CZ" sz="1600" dirty="0"/>
              <a:t>,</a:t>
            </a:r>
          </a:p>
          <a:p>
            <a:pPr marL="0" indent="0" algn="just">
              <a:buNone/>
            </a:pPr>
            <a:r>
              <a:rPr lang="cs-CZ" sz="1600" dirty="0" err="1" smtClean="0"/>
              <a:t>Пусть</a:t>
            </a:r>
            <a:r>
              <a:rPr lang="cs-CZ" sz="1600" dirty="0" smtClean="0"/>
              <a:t> </a:t>
            </a:r>
            <a:r>
              <a:rPr lang="cs-CZ" sz="1600" dirty="0"/>
              <a:t>и </a:t>
            </a:r>
            <a:r>
              <a:rPr lang="cs-CZ" sz="1600" dirty="0" err="1"/>
              <a:t>он</a:t>
            </a:r>
            <a:r>
              <a:rPr lang="cs-CZ" sz="1600" dirty="0"/>
              <a:t> </a:t>
            </a:r>
            <a:r>
              <a:rPr lang="cs-CZ" sz="1600" dirty="0" err="1"/>
              <a:t>не</a:t>
            </a:r>
            <a:r>
              <a:rPr lang="cs-CZ" sz="1600" dirty="0"/>
              <a:t> </a:t>
            </a:r>
            <a:r>
              <a:rPr lang="cs-CZ" sz="1600" dirty="0" err="1"/>
              <a:t>пристает</a:t>
            </a:r>
            <a:r>
              <a:rPr lang="cs-CZ" sz="1600" dirty="0"/>
              <a:t>.</a:t>
            </a:r>
          </a:p>
          <a:p>
            <a:endParaRPr lang="ru-RU" sz="1600" i="1" dirty="0" smtClean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49796" y="1268760"/>
            <a:ext cx="7326685" cy="949672"/>
          </a:xfrm>
          <a:prstGeom prst="rect">
            <a:avLst/>
          </a:prstGeom>
        </p:spPr>
        <p:txBody>
          <a:bodyPr vert="horz" lIns="121899" tIns="60949" rIns="121899" bIns="60949" rtlCol="0">
            <a:normAutofit fontScale="92500" lnSpcReduction="10000"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i="1" dirty="0" smtClean="0"/>
              <a:t>(1995)</a:t>
            </a:r>
          </a:p>
          <a:p>
            <a:pPr marL="0" indent="0">
              <a:buNone/>
            </a:pPr>
            <a:r>
              <a:rPr lang="ru-RU" i="1" dirty="0" smtClean="0"/>
              <a:t>Книга для непослушных детей и их родителей</a:t>
            </a:r>
            <a:endParaRPr lang="cs-CZ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756" y="456765"/>
            <a:ext cx="2485619" cy="32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3275496" y="2846764"/>
            <a:ext cx="3486915" cy="3168352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200" dirty="0" err="1" smtClean="0"/>
              <a:t>Если</a:t>
            </a:r>
            <a:r>
              <a:rPr lang="cs-CZ" sz="1200" dirty="0" smtClean="0"/>
              <a:t> </a:t>
            </a:r>
            <a:r>
              <a:rPr lang="cs-CZ" sz="1200" dirty="0" err="1"/>
              <a:t>вас</a:t>
            </a:r>
            <a:r>
              <a:rPr lang="cs-CZ" sz="1200" dirty="0"/>
              <a:t> </a:t>
            </a:r>
            <a:r>
              <a:rPr lang="cs-CZ" sz="1200" dirty="0" err="1"/>
              <a:t>поймала</a:t>
            </a:r>
            <a:r>
              <a:rPr lang="cs-CZ" sz="1200" dirty="0"/>
              <a:t> </a:t>
            </a:r>
            <a:r>
              <a:rPr lang="cs-CZ" sz="1200" dirty="0" err="1"/>
              <a:t>мама</a:t>
            </a:r>
            <a:endParaRPr lang="cs-CZ" sz="1200" dirty="0"/>
          </a:p>
          <a:p>
            <a:pPr marL="0" indent="0" algn="just">
              <a:buNone/>
            </a:pPr>
            <a:r>
              <a:rPr lang="cs-CZ" sz="1200" dirty="0" err="1" smtClean="0"/>
              <a:t>За</a:t>
            </a:r>
            <a:r>
              <a:rPr lang="cs-CZ" sz="1200" dirty="0" smtClean="0"/>
              <a:t> </a:t>
            </a:r>
            <a:r>
              <a:rPr lang="cs-CZ" sz="1200" dirty="0" err="1"/>
              <a:t>любимым</a:t>
            </a:r>
            <a:r>
              <a:rPr lang="cs-CZ" sz="1200" dirty="0"/>
              <a:t> </a:t>
            </a:r>
            <a:r>
              <a:rPr lang="cs-CZ" sz="1200" dirty="0" err="1"/>
              <a:t>делом</a:t>
            </a:r>
            <a:r>
              <a:rPr lang="cs-CZ" sz="1200" dirty="0"/>
              <a:t> </a:t>
            </a:r>
            <a:r>
              <a:rPr lang="cs-CZ" sz="1200" dirty="0" err="1"/>
              <a:t>вашим</a:t>
            </a:r>
            <a:r>
              <a:rPr lang="cs-CZ" sz="1200" dirty="0"/>
              <a:t>,</a:t>
            </a:r>
          </a:p>
          <a:p>
            <a:pPr marL="0" indent="0" algn="just">
              <a:buNone/>
            </a:pPr>
            <a:r>
              <a:rPr lang="cs-CZ" sz="1200" dirty="0" err="1" smtClean="0"/>
              <a:t>Например</a:t>
            </a:r>
            <a:r>
              <a:rPr lang="cs-CZ" sz="1200" dirty="0"/>
              <a:t>, </a:t>
            </a:r>
            <a:r>
              <a:rPr lang="cs-CZ" sz="1200" dirty="0" err="1"/>
              <a:t>за</a:t>
            </a:r>
            <a:r>
              <a:rPr lang="cs-CZ" sz="1200" dirty="0"/>
              <a:t> </a:t>
            </a:r>
            <a:r>
              <a:rPr lang="cs-CZ" sz="1200" dirty="0" err="1"/>
              <a:t>рисованьем</a:t>
            </a:r>
            <a:endParaRPr lang="cs-CZ" sz="1200" dirty="0"/>
          </a:p>
          <a:p>
            <a:pPr marL="0" indent="0" algn="just">
              <a:buNone/>
            </a:pPr>
            <a:r>
              <a:rPr lang="cs-CZ" sz="1200" dirty="0" smtClean="0"/>
              <a:t>В </a:t>
            </a:r>
            <a:r>
              <a:rPr lang="cs-CZ" sz="1200" dirty="0" err="1"/>
              <a:t>коридоре</a:t>
            </a:r>
            <a:r>
              <a:rPr lang="cs-CZ" sz="1200" dirty="0"/>
              <a:t> </a:t>
            </a:r>
            <a:r>
              <a:rPr lang="cs-CZ" sz="1200" dirty="0" err="1"/>
              <a:t>на</a:t>
            </a:r>
            <a:r>
              <a:rPr lang="cs-CZ" sz="1200" dirty="0"/>
              <a:t> </a:t>
            </a:r>
            <a:r>
              <a:rPr lang="cs-CZ" sz="1200" dirty="0" err="1"/>
              <a:t>обоях</a:t>
            </a:r>
            <a:r>
              <a:rPr lang="cs-CZ" sz="1200" dirty="0"/>
              <a:t>,</a:t>
            </a:r>
          </a:p>
          <a:p>
            <a:pPr marL="0" indent="0" algn="just">
              <a:buNone/>
            </a:pPr>
            <a:r>
              <a:rPr lang="cs-CZ" sz="1200" dirty="0" err="1" smtClean="0"/>
              <a:t>Объясните</a:t>
            </a:r>
            <a:r>
              <a:rPr lang="cs-CZ" sz="1200" dirty="0" smtClean="0"/>
              <a:t> </a:t>
            </a:r>
            <a:r>
              <a:rPr lang="cs-CZ" sz="1200" dirty="0" err="1"/>
              <a:t>ей</a:t>
            </a:r>
            <a:r>
              <a:rPr lang="cs-CZ" sz="1200" dirty="0"/>
              <a:t>, </a:t>
            </a:r>
            <a:r>
              <a:rPr lang="cs-CZ" sz="1200" dirty="0" err="1"/>
              <a:t>что</a:t>
            </a:r>
            <a:r>
              <a:rPr lang="cs-CZ" sz="1200" dirty="0"/>
              <a:t> </a:t>
            </a:r>
            <a:r>
              <a:rPr lang="cs-CZ" sz="1200" dirty="0" err="1"/>
              <a:t>это</a:t>
            </a:r>
            <a:r>
              <a:rPr lang="cs-CZ" sz="1200" dirty="0"/>
              <a:t> -</a:t>
            </a:r>
          </a:p>
          <a:p>
            <a:pPr marL="0" indent="0" algn="just">
              <a:buNone/>
            </a:pPr>
            <a:r>
              <a:rPr lang="cs-CZ" sz="1200" dirty="0" err="1" smtClean="0"/>
              <a:t>Ваш</a:t>
            </a:r>
            <a:r>
              <a:rPr lang="cs-CZ" sz="1200" dirty="0" smtClean="0"/>
              <a:t> </a:t>
            </a:r>
            <a:r>
              <a:rPr lang="cs-CZ" sz="1200" dirty="0" err="1"/>
              <a:t>сюрприз</a:t>
            </a:r>
            <a:r>
              <a:rPr lang="cs-CZ" sz="1200" dirty="0"/>
              <a:t> к </a:t>
            </a:r>
            <a:r>
              <a:rPr lang="cs-CZ" sz="1200" dirty="0" err="1"/>
              <a:t>Восьмому</a:t>
            </a:r>
            <a:r>
              <a:rPr lang="cs-CZ" sz="1200" dirty="0"/>
              <a:t> </a:t>
            </a:r>
            <a:r>
              <a:rPr lang="cs-CZ" sz="1200" dirty="0" err="1"/>
              <a:t>марта</a:t>
            </a:r>
            <a:r>
              <a:rPr lang="cs-CZ" sz="1200" dirty="0"/>
              <a:t>.</a:t>
            </a:r>
          </a:p>
          <a:p>
            <a:pPr marL="0" indent="0" algn="just">
              <a:buNone/>
            </a:pPr>
            <a:r>
              <a:rPr lang="cs-CZ" sz="1200" dirty="0" err="1" smtClean="0"/>
              <a:t>Называется</a:t>
            </a:r>
            <a:r>
              <a:rPr lang="cs-CZ" sz="1200" dirty="0" smtClean="0"/>
              <a:t> </a:t>
            </a:r>
            <a:r>
              <a:rPr lang="cs-CZ" sz="1200" dirty="0" err="1"/>
              <a:t>картина</a:t>
            </a:r>
            <a:r>
              <a:rPr lang="cs-CZ" sz="1200" dirty="0" smtClean="0"/>
              <a:t>:</a:t>
            </a:r>
            <a:endParaRPr lang="ru-RU" sz="1200" dirty="0" smtClean="0"/>
          </a:p>
          <a:p>
            <a:pPr marL="0" indent="0" algn="just">
              <a:buNone/>
            </a:pPr>
            <a:r>
              <a:rPr lang="cs-CZ" sz="1200" dirty="0" smtClean="0"/>
              <a:t>"</a:t>
            </a:r>
            <a:r>
              <a:rPr lang="cs-CZ" sz="1200" dirty="0" err="1"/>
              <a:t>Милой</a:t>
            </a:r>
            <a:r>
              <a:rPr lang="cs-CZ" sz="1200" dirty="0"/>
              <a:t> </a:t>
            </a:r>
            <a:r>
              <a:rPr lang="cs-CZ" sz="1200" dirty="0" err="1"/>
              <a:t>мамочки</a:t>
            </a:r>
            <a:r>
              <a:rPr lang="cs-CZ" sz="1200" dirty="0"/>
              <a:t> </a:t>
            </a:r>
            <a:r>
              <a:rPr lang="cs-CZ" sz="1200" dirty="0" err="1"/>
              <a:t>портрет</a:t>
            </a:r>
            <a:r>
              <a:rPr lang="cs-CZ" sz="1200" dirty="0"/>
              <a:t>".</a:t>
            </a:r>
          </a:p>
          <a:p>
            <a:pPr marL="0" indent="0" algn="just">
              <a:buNone/>
            </a:pPr>
            <a:r>
              <a:rPr lang="cs-CZ" sz="1200" dirty="0"/>
              <a:t> </a:t>
            </a:r>
            <a:endParaRPr lang="ru-RU" sz="1200" dirty="0" smtClean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204808" y="2769511"/>
            <a:ext cx="3486915" cy="3168352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dirty="0" err="1" smtClean="0"/>
              <a:t>Кто</a:t>
            </a:r>
            <a:r>
              <a:rPr lang="cs-CZ" sz="1200" dirty="0" smtClean="0"/>
              <a:t> </a:t>
            </a:r>
            <a:r>
              <a:rPr lang="cs-CZ" sz="1200" dirty="0" err="1"/>
              <a:t>не</a:t>
            </a:r>
            <a:r>
              <a:rPr lang="cs-CZ" sz="1200" dirty="0"/>
              <a:t> </a:t>
            </a:r>
            <a:r>
              <a:rPr lang="cs-CZ" sz="1200" dirty="0" err="1"/>
              <a:t>прыгал</a:t>
            </a:r>
            <a:r>
              <a:rPr lang="cs-CZ" sz="1200" dirty="0"/>
              <a:t> </a:t>
            </a:r>
            <a:r>
              <a:rPr lang="cs-CZ" sz="1200" dirty="0" err="1"/>
              <a:t>из</a:t>
            </a:r>
            <a:r>
              <a:rPr lang="cs-CZ" sz="1200" dirty="0"/>
              <a:t> </a:t>
            </a:r>
            <a:r>
              <a:rPr lang="cs-CZ" sz="1200" dirty="0" err="1"/>
              <a:t>окошка</a:t>
            </a:r>
            <a:endParaRPr lang="cs-CZ" sz="1200" dirty="0"/>
          </a:p>
          <a:p>
            <a:pPr marL="0" indent="0">
              <a:buNone/>
            </a:pPr>
            <a:r>
              <a:rPr lang="cs-CZ" sz="1200" dirty="0" err="1" smtClean="0"/>
              <a:t>Вместе</a:t>
            </a:r>
            <a:r>
              <a:rPr lang="cs-CZ" sz="1200" dirty="0" smtClean="0"/>
              <a:t> </a:t>
            </a:r>
            <a:r>
              <a:rPr lang="cs-CZ" sz="1200" dirty="0"/>
              <a:t>с </a:t>
            </a:r>
            <a:r>
              <a:rPr lang="cs-CZ" sz="1200" dirty="0" err="1"/>
              <a:t>маминым</a:t>
            </a:r>
            <a:r>
              <a:rPr lang="cs-CZ" sz="1200" dirty="0"/>
              <a:t> </a:t>
            </a:r>
            <a:r>
              <a:rPr lang="cs-CZ" sz="1200" dirty="0" err="1"/>
              <a:t>зонтом</a:t>
            </a:r>
            <a:r>
              <a:rPr lang="cs-CZ" sz="1200" dirty="0"/>
              <a:t>,</a:t>
            </a:r>
          </a:p>
          <a:p>
            <a:pPr marL="0" indent="0">
              <a:buNone/>
            </a:pPr>
            <a:r>
              <a:rPr lang="cs-CZ" sz="1200" dirty="0" err="1" smtClean="0"/>
              <a:t>Тот</a:t>
            </a:r>
            <a:r>
              <a:rPr lang="cs-CZ" sz="1200" dirty="0" smtClean="0"/>
              <a:t> </a:t>
            </a:r>
            <a:r>
              <a:rPr lang="cs-CZ" sz="1200" dirty="0" err="1"/>
              <a:t>лихим</a:t>
            </a:r>
            <a:r>
              <a:rPr lang="cs-CZ" sz="1200" dirty="0"/>
              <a:t> </a:t>
            </a:r>
            <a:r>
              <a:rPr lang="cs-CZ" sz="1200" dirty="0" err="1"/>
              <a:t>парашютистом</a:t>
            </a:r>
            <a:endParaRPr lang="cs-CZ" sz="1200" dirty="0"/>
          </a:p>
          <a:p>
            <a:pPr marL="0" indent="0">
              <a:buNone/>
            </a:pPr>
            <a:r>
              <a:rPr lang="cs-CZ" sz="1200" dirty="0" err="1" smtClean="0"/>
              <a:t>Не</a:t>
            </a:r>
            <a:r>
              <a:rPr lang="cs-CZ" sz="1200" dirty="0" smtClean="0"/>
              <a:t> </a:t>
            </a:r>
            <a:r>
              <a:rPr lang="cs-CZ" sz="1200" dirty="0" err="1"/>
              <a:t>считается</a:t>
            </a:r>
            <a:r>
              <a:rPr lang="cs-CZ" sz="1200" dirty="0"/>
              <a:t> </a:t>
            </a:r>
            <a:r>
              <a:rPr lang="cs-CZ" sz="1200" dirty="0" err="1"/>
              <a:t>пока</a:t>
            </a:r>
            <a:r>
              <a:rPr lang="cs-CZ" sz="1200" dirty="0"/>
              <a:t>.</a:t>
            </a:r>
          </a:p>
          <a:p>
            <a:pPr marL="0" indent="0">
              <a:buNone/>
            </a:pPr>
            <a:r>
              <a:rPr lang="cs-CZ" sz="1200" dirty="0" err="1" smtClean="0"/>
              <a:t>Не</a:t>
            </a:r>
            <a:r>
              <a:rPr lang="cs-CZ" sz="1200" dirty="0" smtClean="0"/>
              <a:t> </a:t>
            </a:r>
            <a:r>
              <a:rPr lang="cs-CZ" sz="1200" dirty="0" err="1"/>
              <a:t>лететь</a:t>
            </a:r>
            <a:r>
              <a:rPr lang="cs-CZ" sz="1200" dirty="0"/>
              <a:t> </a:t>
            </a:r>
            <a:r>
              <a:rPr lang="cs-CZ" sz="1200" dirty="0" err="1"/>
              <a:t>ему</a:t>
            </a:r>
            <a:r>
              <a:rPr lang="cs-CZ" sz="1200" dirty="0"/>
              <a:t>, </a:t>
            </a:r>
            <a:r>
              <a:rPr lang="cs-CZ" sz="1200" dirty="0" err="1"/>
              <a:t>как</a:t>
            </a:r>
            <a:r>
              <a:rPr lang="cs-CZ" sz="1200" dirty="0"/>
              <a:t> </a:t>
            </a:r>
            <a:r>
              <a:rPr lang="cs-CZ" sz="1200" dirty="0" err="1"/>
              <a:t>птице</a:t>
            </a:r>
            <a:r>
              <a:rPr lang="cs-CZ" sz="1200" dirty="0"/>
              <a:t>,</a:t>
            </a:r>
          </a:p>
          <a:p>
            <a:pPr marL="0" indent="0">
              <a:buNone/>
            </a:pPr>
            <a:r>
              <a:rPr lang="cs-CZ" sz="1200" dirty="0" err="1" smtClean="0"/>
              <a:t>Над</a:t>
            </a:r>
            <a:r>
              <a:rPr lang="cs-CZ" sz="1200" dirty="0" smtClean="0"/>
              <a:t> </a:t>
            </a:r>
            <a:r>
              <a:rPr lang="cs-CZ" sz="1200" dirty="0" err="1"/>
              <a:t>взволнованной</a:t>
            </a:r>
            <a:r>
              <a:rPr lang="cs-CZ" sz="1200" dirty="0"/>
              <a:t> </a:t>
            </a:r>
            <a:r>
              <a:rPr lang="cs-CZ" sz="1200" dirty="0" err="1"/>
              <a:t>толпой</a:t>
            </a:r>
            <a:r>
              <a:rPr lang="cs-CZ" sz="1200" dirty="0"/>
              <a:t>,</a:t>
            </a:r>
          </a:p>
          <a:p>
            <a:pPr marL="0" indent="0">
              <a:buNone/>
            </a:pPr>
            <a:r>
              <a:rPr lang="cs-CZ" sz="1200" dirty="0" err="1" smtClean="0"/>
              <a:t>Не</a:t>
            </a:r>
            <a:r>
              <a:rPr lang="cs-CZ" sz="1200" dirty="0" smtClean="0"/>
              <a:t> </a:t>
            </a:r>
            <a:r>
              <a:rPr lang="cs-CZ" sz="1200" dirty="0" err="1"/>
              <a:t>лежать</a:t>
            </a:r>
            <a:r>
              <a:rPr lang="cs-CZ" sz="1200" dirty="0"/>
              <a:t> </a:t>
            </a:r>
            <a:r>
              <a:rPr lang="cs-CZ" sz="1200" dirty="0" err="1"/>
              <a:t>ему</a:t>
            </a:r>
            <a:r>
              <a:rPr lang="cs-CZ" sz="1200" dirty="0"/>
              <a:t> в </a:t>
            </a:r>
            <a:r>
              <a:rPr lang="cs-CZ" sz="1200" dirty="0" err="1"/>
              <a:t>больнице</a:t>
            </a:r>
            <a:endParaRPr lang="cs-CZ" sz="1200" dirty="0"/>
          </a:p>
          <a:p>
            <a:pPr marL="0" indent="0">
              <a:buNone/>
            </a:pPr>
            <a:r>
              <a:rPr lang="cs-CZ" sz="1200" dirty="0" smtClean="0"/>
              <a:t>С </a:t>
            </a:r>
            <a:r>
              <a:rPr lang="cs-CZ" sz="1200" dirty="0" err="1"/>
              <a:t>забинтованной</a:t>
            </a:r>
            <a:r>
              <a:rPr lang="cs-CZ" sz="1200" dirty="0"/>
              <a:t> </a:t>
            </a:r>
            <a:r>
              <a:rPr lang="cs-CZ" sz="1200" dirty="0" err="1"/>
              <a:t>ногой</a:t>
            </a:r>
            <a:r>
              <a:rPr lang="cs-CZ" sz="1200" dirty="0"/>
              <a:t>.</a:t>
            </a:r>
          </a:p>
          <a:p>
            <a:pPr marL="0" indent="0" algn="just">
              <a:buNone/>
            </a:pPr>
            <a:r>
              <a:rPr lang="cs-CZ" sz="1200" dirty="0"/>
              <a:t> </a:t>
            </a:r>
            <a:endParaRPr lang="ru-RU" sz="1200" dirty="0" smtClean="0"/>
          </a:p>
        </p:txBody>
      </p:sp>
      <p:pic>
        <p:nvPicPr>
          <p:cNvPr id="2050" name="Picture 2" descr="http://i.livelib.ru/boocover/1000291180/l/3834/Grigorij_Oster__Vrednye_sove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639" y="3923501"/>
            <a:ext cx="2476736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atic3.read.ru/images/illustrations/131905181182906185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9" y="456765"/>
            <a:ext cx="8179379" cy="613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tatic4.read.ru/images/illustrations/129148054811983045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6" y="627838"/>
            <a:ext cx="7899417" cy="592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47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796" y="44624"/>
            <a:ext cx="10157354" cy="1284560"/>
          </a:xfrm>
        </p:spPr>
        <p:txBody>
          <a:bodyPr/>
          <a:lstStyle/>
          <a:p>
            <a:r>
              <a:rPr lang="ru-RU" dirty="0" smtClean="0"/>
              <a:t>Дополнительные ресурсы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565230" y="1742687"/>
            <a:ext cx="7977453" cy="4320480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Папамамалогия</a:t>
            </a:r>
            <a:r>
              <a:rPr lang="cs-CZ" sz="1800" dirty="0" smtClean="0"/>
              <a:t> (</a:t>
            </a:r>
            <a:r>
              <a:rPr lang="ru-RU" sz="1800" dirty="0" err="1" smtClean="0"/>
              <a:t>авдиокнига</a:t>
            </a:r>
            <a:r>
              <a:rPr lang="ru-RU" sz="1800" dirty="0" smtClean="0"/>
              <a:t>)</a:t>
            </a:r>
            <a:r>
              <a:rPr lang="ru-RU" sz="1800" dirty="0"/>
              <a:t> </a:t>
            </a:r>
            <a:r>
              <a:rPr lang="cs-CZ" sz="1800" dirty="0" smtClean="0">
                <a:hlinkClick r:id="rId2"/>
              </a:rPr>
              <a:t>https</a:t>
            </a:r>
            <a:r>
              <a:rPr lang="cs-CZ" sz="1800" dirty="0">
                <a:hlinkClick r:id="rId2"/>
              </a:rPr>
              <a:t>://www.youtube.com/watch?v=ElyuvmGdACI</a:t>
            </a:r>
            <a:endParaRPr lang="cs-CZ" sz="1800" dirty="0" smtClean="0"/>
          </a:p>
          <a:p>
            <a:r>
              <a:rPr lang="ru-RU" sz="1800" dirty="0" smtClean="0"/>
              <a:t>Все вредные советы </a:t>
            </a:r>
            <a:r>
              <a:rPr lang="cs-CZ" sz="1800" dirty="0" smtClean="0">
                <a:hlinkClick r:id="rId3"/>
              </a:rPr>
              <a:t>https</a:t>
            </a:r>
            <a:r>
              <a:rPr lang="cs-CZ" sz="1800" dirty="0">
                <a:hlinkClick r:id="rId3"/>
              </a:rPr>
              <a:t>://</a:t>
            </a:r>
            <a:r>
              <a:rPr lang="cs-CZ" sz="1800" dirty="0" smtClean="0">
                <a:hlinkClick r:id="rId3"/>
              </a:rPr>
              <a:t>www.youtube.com/watch?v=5QZtkOg_wk0</a:t>
            </a:r>
            <a:endParaRPr lang="ru-RU" sz="1800" dirty="0" smtClean="0"/>
          </a:p>
          <a:p>
            <a:r>
              <a:rPr lang="ru-RU" sz="1800" dirty="0" smtClean="0"/>
              <a:t>Детские шалости СТС </a:t>
            </a:r>
            <a:r>
              <a:rPr lang="cs-CZ" sz="1800" dirty="0" smtClean="0">
                <a:hlinkClick r:id="rId4"/>
              </a:rPr>
              <a:t>https</a:t>
            </a:r>
            <a:r>
              <a:rPr lang="cs-CZ" sz="1800" dirty="0">
                <a:hlinkClick r:id="rId4"/>
              </a:rPr>
              <a:t>://</a:t>
            </a:r>
            <a:r>
              <a:rPr lang="cs-CZ" sz="1800" dirty="0" smtClean="0">
                <a:hlinkClick r:id="rId4"/>
              </a:rPr>
              <a:t>www.youtube.com/watch?v=VUq2N1skaf4</a:t>
            </a:r>
            <a:endParaRPr lang="ru-RU" sz="1800" dirty="0" smtClean="0"/>
          </a:p>
          <a:p>
            <a:r>
              <a:rPr lang="ru-RU" sz="1800" dirty="0" smtClean="0"/>
              <a:t>38 попугаев</a:t>
            </a:r>
            <a:r>
              <a:rPr lang="ru-RU" sz="1800" dirty="0" smtClean="0"/>
              <a:t> </a:t>
            </a:r>
            <a:r>
              <a:rPr lang="ru-RU" sz="1800" dirty="0"/>
              <a:t> </a:t>
            </a:r>
            <a:r>
              <a:rPr lang="ru-RU" sz="1800" dirty="0" smtClean="0"/>
              <a:t>        </a:t>
            </a:r>
            <a:r>
              <a:rPr lang="cs-CZ" sz="1800" dirty="0" smtClean="0"/>
              <a:t>https</a:t>
            </a:r>
            <a:r>
              <a:rPr lang="cs-CZ" sz="1800" dirty="0"/>
              <a:t>://www.youtube.com/watch?v=w3L9fC1CitY</a:t>
            </a:r>
            <a:endParaRPr lang="ru-RU" sz="1800" dirty="0" smtClean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49796" y="1268760"/>
            <a:ext cx="7326685" cy="9496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12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r>
              <a:rPr lang="cs-CZ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796" y="221164"/>
            <a:ext cx="10157354" cy="1284560"/>
          </a:xfrm>
        </p:spPr>
        <p:txBody>
          <a:bodyPr/>
          <a:lstStyle/>
          <a:p>
            <a:r>
              <a:rPr lang="ru-RU" dirty="0" smtClean="0"/>
              <a:t>Литература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549796" y="1772816"/>
            <a:ext cx="7884878" cy="4320480"/>
          </a:xfrm>
        </p:spPr>
        <p:txBody>
          <a:bodyPr>
            <a:normAutofit/>
          </a:bodyPr>
          <a:lstStyle/>
          <a:p>
            <a:pPr lvl="0"/>
            <a:r>
              <a:rPr lang="cs-CZ" sz="1800" dirty="0" err="1"/>
              <a:t>Сергей</a:t>
            </a:r>
            <a:r>
              <a:rPr lang="cs-CZ" sz="1800" dirty="0"/>
              <a:t> </a:t>
            </a:r>
            <a:r>
              <a:rPr lang="cs-CZ" sz="1800" dirty="0" err="1"/>
              <a:t>Капков</a:t>
            </a:r>
            <a:r>
              <a:rPr lang="cs-CZ" sz="1800" i="1" dirty="0"/>
              <a:t>,</a:t>
            </a:r>
            <a:r>
              <a:rPr lang="cs-CZ" sz="1800" dirty="0"/>
              <a:t> </a:t>
            </a:r>
            <a:r>
              <a:rPr lang="cs-CZ" sz="1800" i="1" dirty="0" err="1"/>
              <a:t>Энциклопедия</a:t>
            </a:r>
            <a:r>
              <a:rPr lang="cs-CZ" sz="1800" i="1" dirty="0"/>
              <a:t> </a:t>
            </a:r>
            <a:r>
              <a:rPr lang="cs-CZ" sz="1800" i="1" dirty="0" err="1"/>
              <a:t>отечественной</a:t>
            </a:r>
            <a:r>
              <a:rPr lang="cs-CZ" sz="1800" i="1" dirty="0"/>
              <a:t> </a:t>
            </a:r>
            <a:r>
              <a:rPr lang="cs-CZ" sz="1800" i="1" dirty="0" err="1"/>
              <a:t>мультипликации</a:t>
            </a:r>
            <a:r>
              <a:rPr lang="cs-CZ" sz="1800" dirty="0"/>
              <a:t>. М.: </a:t>
            </a:r>
            <a:r>
              <a:rPr lang="cs-CZ" sz="1800" dirty="0" err="1"/>
              <a:t>Алгоритм</a:t>
            </a:r>
            <a:r>
              <a:rPr lang="cs-CZ" sz="1800" dirty="0"/>
              <a:t>, 2006.  816 с</a:t>
            </a:r>
            <a:r>
              <a:rPr lang="cs-CZ" sz="1800" dirty="0" smtClean="0"/>
              <a:t>.</a:t>
            </a:r>
            <a:endParaRPr lang="ru-RU" sz="1800" dirty="0" smtClean="0">
              <a:hlinkClick r:id="rId2"/>
            </a:endParaRPr>
          </a:p>
          <a:p>
            <a:r>
              <a:rPr lang="cs-CZ" sz="1800" dirty="0" smtClean="0">
                <a:hlinkClick r:id="rId2"/>
              </a:rPr>
              <a:t>http</a:t>
            </a:r>
            <a:r>
              <a:rPr lang="cs-CZ" sz="1800" dirty="0">
                <a:hlinkClick r:id="rId2"/>
              </a:rPr>
              <a:t>://</a:t>
            </a:r>
            <a:r>
              <a:rPr lang="cs-CZ" sz="1800" dirty="0" smtClean="0">
                <a:hlinkClick r:id="rId2"/>
              </a:rPr>
              <a:t>www.lib.ru/ANEKDOTY/osterwred.txt</a:t>
            </a:r>
            <a:endParaRPr lang="ru-RU" sz="1800" dirty="0" smtClean="0"/>
          </a:p>
          <a:p>
            <a:r>
              <a:rPr lang="cs-CZ" sz="1800" dirty="0">
                <a:hlinkClick r:id="rId3"/>
              </a:rPr>
              <a:t>http://www.peoples.ru/art/literature/prose/children/grigory_oster</a:t>
            </a:r>
            <a:r>
              <a:rPr lang="cs-CZ" sz="1800" dirty="0" smtClean="0">
                <a:hlinkClick r:id="rId3"/>
              </a:rPr>
              <a:t>/</a:t>
            </a:r>
            <a:endParaRPr lang="ru-RU" sz="1800" dirty="0" smtClean="0"/>
          </a:p>
          <a:p>
            <a:endParaRPr lang="ru-RU" sz="1800" dirty="0" smtClean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49796" y="1268760"/>
            <a:ext cx="7326685" cy="9496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63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402</Words>
  <Application>Microsoft Office PowerPoint</Application>
  <PresentationFormat>Custom</PresentationFormat>
  <Paragraphs>80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Books 16x9</vt:lpstr>
      <vt:lpstr>Григрий Бенционович Остер</vt:lpstr>
      <vt:lpstr>Содержание презентации</vt:lpstr>
      <vt:lpstr>Григорий Остер</vt:lpstr>
      <vt:lpstr>Григорий Остер</vt:lpstr>
      <vt:lpstr>Вредные советы</vt:lpstr>
      <vt:lpstr>Вредные советы</vt:lpstr>
      <vt:lpstr>Дополнительные ресурсы</vt:lpstr>
      <vt:lpstr>Спасибо за внимание!</vt:lpstr>
      <vt:lpstr>Литература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2014-11-18T18:47:21Z</dcterms:created>
  <dcterms:modified xsi:type="dcterms:W3CDTF">2014-12-12T07:14:28Z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