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71" r:id="rId8"/>
    <p:sldId id="262" r:id="rId9"/>
    <p:sldId id="263" r:id="rId10"/>
    <p:sldId id="264" r:id="rId11"/>
    <p:sldId id="268" r:id="rId12"/>
    <p:sldId id="265" r:id="rId13"/>
    <p:sldId id="266" r:id="rId14"/>
    <p:sldId id="267" r:id="rId15"/>
    <p:sldId id="269" r:id="rId16"/>
    <p:sldId id="270" r:id="rId1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408" autoAdjust="0"/>
    <p:restoredTop sz="94660"/>
  </p:normalViewPr>
  <p:slideViewPr>
    <p:cSldViewPr snapToGrid="0">
      <p:cViewPr varScale="1">
        <p:scale>
          <a:sx n="76" d="100"/>
          <a:sy n="76" d="100"/>
        </p:scale>
        <p:origin x="114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7B27A-26E8-453B-BC8C-14AD4C8E6DA6}" type="datetimeFigureOut">
              <a:rPr lang="cs-CZ" smtClean="0"/>
              <a:t>14.12.2014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1749C-BCEA-43E8-882C-0E078B0116F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623430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7B27A-26E8-453B-BC8C-14AD4C8E6DA6}" type="datetimeFigureOut">
              <a:rPr lang="cs-CZ" smtClean="0"/>
              <a:t>14.12.2014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1749C-BCEA-43E8-882C-0E078B0116F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317861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7B27A-26E8-453B-BC8C-14AD4C8E6DA6}" type="datetimeFigureOut">
              <a:rPr lang="cs-CZ" smtClean="0"/>
              <a:t>14.12.2014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1749C-BCEA-43E8-882C-0E078B0116F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29547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7B27A-26E8-453B-BC8C-14AD4C8E6DA6}" type="datetimeFigureOut">
              <a:rPr lang="cs-CZ" smtClean="0"/>
              <a:t>14.12.2014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1749C-BCEA-43E8-882C-0E078B0116F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36216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7B27A-26E8-453B-BC8C-14AD4C8E6DA6}" type="datetimeFigureOut">
              <a:rPr lang="cs-CZ" smtClean="0"/>
              <a:t>14.12.2014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1749C-BCEA-43E8-882C-0E078B0116F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449420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7B27A-26E8-453B-BC8C-14AD4C8E6DA6}" type="datetimeFigureOut">
              <a:rPr lang="cs-CZ" smtClean="0"/>
              <a:t>14.12.2014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1749C-BCEA-43E8-882C-0E078B0116F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539267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7B27A-26E8-453B-BC8C-14AD4C8E6DA6}" type="datetimeFigureOut">
              <a:rPr lang="cs-CZ" smtClean="0"/>
              <a:t>14.12.2014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1749C-BCEA-43E8-882C-0E078B0116F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746903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7B27A-26E8-453B-BC8C-14AD4C8E6DA6}" type="datetimeFigureOut">
              <a:rPr lang="cs-CZ" smtClean="0"/>
              <a:t>14.12.2014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1749C-BCEA-43E8-882C-0E078B0116F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164036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7B27A-26E8-453B-BC8C-14AD4C8E6DA6}" type="datetimeFigureOut">
              <a:rPr lang="cs-CZ" smtClean="0"/>
              <a:t>14.12.2014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1749C-BCEA-43E8-882C-0E078B0116F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428966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7B27A-26E8-453B-BC8C-14AD4C8E6DA6}" type="datetimeFigureOut">
              <a:rPr lang="cs-CZ" smtClean="0"/>
              <a:t>14.12.2014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1749C-BCEA-43E8-882C-0E078B0116F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374922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7B27A-26E8-453B-BC8C-14AD4C8E6DA6}" type="datetimeFigureOut">
              <a:rPr lang="cs-CZ" smtClean="0"/>
              <a:t>14.12.2014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1749C-BCEA-43E8-882C-0E078B0116F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525470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87B27A-26E8-453B-BC8C-14AD4C8E6DA6}" type="datetimeFigureOut">
              <a:rPr lang="cs-CZ" smtClean="0"/>
              <a:t>14.12.2014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31749C-BCEA-43E8-882C-0E078B0116F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086721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riefly.ru/_/o_gore_i_zlochastii/" TargetMode="External"/><Relationship Id="rId2" Type="http://schemas.openxmlformats.org/officeDocument/2006/relationships/hyperlink" Target="http://schooltask.ru/povest-o-gore-zlochastii-samoe-interesnoe-proizvedenie-drevnej-literatury/" TargetMode="Externa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i.livelib.ru/boocover/1000027805/l/b10d/bez_avtora__Povest_o_GoreZlochasti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2100" y="317500"/>
            <a:ext cx="3898900" cy="5651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http://historydoc.edu.ru/attach.asp?a_no=291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1" y="317500"/>
            <a:ext cx="3771899" cy="56514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Obdélník 1"/>
          <p:cNvSpPr/>
          <p:nvPr/>
        </p:nvSpPr>
        <p:spPr>
          <a:xfrm>
            <a:off x="4526896" y="6194922"/>
            <a:ext cx="343683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400" dirty="0">
                <a:solidFill>
                  <a:schemeClr val="accent1">
                    <a:lumMod val="50000"/>
                  </a:schemeClr>
                </a:solidFill>
              </a:rPr>
              <a:t>Janina Krejčí, UČO 442346</a:t>
            </a:r>
          </a:p>
        </p:txBody>
      </p:sp>
    </p:spTree>
    <p:extLst>
      <p:ext uri="{BB962C8B-B14F-4D97-AF65-F5344CB8AC3E}">
        <p14:creationId xmlns:p14="http://schemas.microsoft.com/office/powerpoint/2010/main" val="79765191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454045" y="803569"/>
            <a:ext cx="9488773" cy="52322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Aft>
                <a:spcPts val="1200"/>
              </a:spcAft>
            </a:pPr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  <a:effectLst/>
                <a:latin typeface="Gulim" panose="020B0600000101010101" pitchFamily="34" charset="-127"/>
                <a:ea typeface="Gulim" panose="020B0600000101010101" pitchFamily="34" charset="-127"/>
              </a:rPr>
              <a:t>Впервые в русской литературе:</a:t>
            </a:r>
            <a:endParaRPr lang="cs-CZ" sz="3200" b="1" dirty="0" smtClean="0">
              <a:solidFill>
                <a:schemeClr val="accent2">
                  <a:lumMod val="50000"/>
                </a:schemeClr>
              </a:solidFill>
              <a:effectLst/>
              <a:latin typeface="Gulim" panose="020B0600000101010101" pitchFamily="34" charset="-127"/>
              <a:ea typeface="Gulim" panose="020B0600000101010101" pitchFamily="34" charset="-127"/>
            </a:endParaRPr>
          </a:p>
          <a:p>
            <a:pPr marL="457200" indent="-457200">
              <a:lnSpc>
                <a:spcPct val="150000"/>
              </a:lnSpc>
              <a:spcAft>
                <a:spcPts val="1200"/>
              </a:spcAft>
              <a:buFont typeface="Wingdings" panose="05000000000000000000" pitchFamily="2" charset="2"/>
              <a:buChar char="v"/>
            </a:pPr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  <a:latin typeface="Gulim" panose="020B0600000101010101" pitchFamily="34" charset="-127"/>
                <a:ea typeface="Gulim" panose="020B0600000101010101" pitchFamily="34" charset="-127"/>
              </a:rPr>
              <a:t>р</a:t>
            </a:r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  <a:effectLst/>
                <a:latin typeface="Gulim" panose="020B0600000101010101" pitchFamily="34" charset="-127"/>
                <a:ea typeface="Gulim" panose="020B0600000101010101" pitchFamily="34" charset="-127"/>
              </a:rPr>
              <a:t>аскрыта внутренняя жизнь героя</a:t>
            </a:r>
            <a:endParaRPr lang="cs-CZ" sz="3200" b="1" dirty="0" smtClean="0">
              <a:solidFill>
                <a:schemeClr val="accent2">
                  <a:lumMod val="50000"/>
                </a:schemeClr>
              </a:solidFill>
              <a:effectLst/>
              <a:latin typeface="Gulim" panose="020B0600000101010101" pitchFamily="34" charset="-127"/>
              <a:ea typeface="Gulim" panose="020B0600000101010101" pitchFamily="34" charset="-127"/>
            </a:endParaRPr>
          </a:p>
          <a:p>
            <a:pPr marL="457200" indent="-457200">
              <a:lnSpc>
                <a:spcPct val="150000"/>
              </a:lnSpc>
              <a:spcAft>
                <a:spcPts val="1200"/>
              </a:spcAft>
              <a:buFont typeface="Wingdings" panose="05000000000000000000" pitchFamily="2" charset="2"/>
              <a:buChar char="v"/>
            </a:pPr>
            <a:r>
              <a:rPr lang="ru-RU" sz="3200" b="1" dirty="0">
                <a:solidFill>
                  <a:schemeClr val="accent2">
                    <a:lumMod val="50000"/>
                  </a:schemeClr>
                </a:solidFill>
                <a:latin typeface="Gulim" panose="020B0600000101010101" pitchFamily="34" charset="-127"/>
                <a:ea typeface="Gulim" panose="020B0600000101010101" pitchFamily="34" charset="-127"/>
              </a:rPr>
              <a:t>д</a:t>
            </a:r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  <a:effectLst/>
                <a:latin typeface="Gulim" panose="020B0600000101010101" pitchFamily="34" charset="-127"/>
                <a:ea typeface="Gulim" panose="020B0600000101010101" pitchFamily="34" charset="-127"/>
              </a:rPr>
              <a:t>раматически описана судьба падшего человека</a:t>
            </a:r>
          </a:p>
          <a:p>
            <a:pPr marL="457200" indent="-457200">
              <a:lnSpc>
                <a:spcPct val="150000"/>
              </a:lnSpc>
              <a:spcAft>
                <a:spcPts val="1200"/>
              </a:spcAft>
              <a:buFont typeface="Wingdings" panose="05000000000000000000" pitchFamily="2" charset="2"/>
              <a:buChar char="v"/>
            </a:pPr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  <a:latin typeface="Gulim" panose="020B0600000101010101" pitchFamily="34" charset="-127"/>
                <a:ea typeface="Gulim" panose="020B0600000101010101" pitchFamily="34" charset="-127"/>
              </a:rPr>
              <a:t>использованы приёмы художественного обобщения</a:t>
            </a:r>
            <a:endParaRPr lang="cs-CZ" sz="3200" b="1" dirty="0">
              <a:solidFill>
                <a:schemeClr val="accent2">
                  <a:lumMod val="50000"/>
                </a:schemeClr>
              </a:solidFill>
              <a:effectLst/>
              <a:latin typeface="Gulim" panose="020B0600000101010101" pitchFamily="34" charset="-127"/>
              <a:ea typeface="Gulim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9367764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143594" y="817604"/>
            <a:ext cx="8514413" cy="4585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1200"/>
              </a:spcAft>
            </a:pP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effectLst/>
                <a:latin typeface="Gulim" panose="020B0600000101010101" pitchFamily="34" charset="-127"/>
                <a:ea typeface="Gulim" panose="020B0600000101010101" pitchFamily="34" charset="-127"/>
              </a:rPr>
              <a:t>Приёмы художественного обобщения:</a:t>
            </a:r>
            <a:endParaRPr lang="cs-CZ" sz="2800" b="1" dirty="0" smtClean="0">
              <a:solidFill>
                <a:schemeClr val="accent2">
                  <a:lumMod val="50000"/>
                </a:schemeClr>
              </a:solidFill>
              <a:effectLst/>
              <a:latin typeface="Gulim" panose="020B0600000101010101" pitchFamily="34" charset="-127"/>
              <a:ea typeface="Gulim" panose="020B0600000101010101" pitchFamily="34" charset="-127"/>
            </a:endParaRPr>
          </a:p>
          <a:p>
            <a:pPr marL="457200" indent="-457200">
              <a:lnSpc>
                <a:spcPct val="150000"/>
              </a:lnSpc>
              <a:spcAft>
                <a:spcPts val="1200"/>
              </a:spcAft>
              <a:buFont typeface="Wingdings" panose="05000000000000000000" pitchFamily="2" charset="2"/>
              <a:buChar char="v"/>
            </a:pPr>
            <a:r>
              <a:rPr lang="ru-RU" sz="2800" b="1" dirty="0">
                <a:solidFill>
                  <a:schemeClr val="accent2">
                    <a:lumMod val="50000"/>
                  </a:schemeClr>
                </a:solidFill>
                <a:latin typeface="Gulim" panose="020B0600000101010101" pitchFamily="34" charset="-127"/>
                <a:ea typeface="Gulim" panose="020B0600000101010101" pitchFamily="34" charset="-127"/>
              </a:rPr>
              <a:t>с</a:t>
            </a: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effectLst/>
                <a:latin typeface="Gulim" panose="020B0600000101010101" pitchFamily="34" charset="-127"/>
                <a:ea typeface="Gulim" panose="020B0600000101010101" pitchFamily="34" charset="-127"/>
              </a:rPr>
              <a:t>оздание собирательного образа</a:t>
            </a:r>
            <a:endParaRPr lang="cs-CZ" sz="2800" b="1" dirty="0" smtClean="0">
              <a:solidFill>
                <a:schemeClr val="accent2">
                  <a:lumMod val="50000"/>
                </a:schemeClr>
              </a:solidFill>
              <a:effectLst/>
              <a:latin typeface="Gulim" panose="020B0600000101010101" pitchFamily="34" charset="-127"/>
              <a:ea typeface="Gulim" panose="020B0600000101010101" pitchFamily="34" charset="-127"/>
            </a:endParaRPr>
          </a:p>
          <a:p>
            <a:pPr marL="457200" indent="-457200">
              <a:lnSpc>
                <a:spcPct val="150000"/>
              </a:lnSpc>
              <a:spcAft>
                <a:spcPts val="1200"/>
              </a:spcAft>
              <a:buFont typeface="Wingdings" panose="05000000000000000000" pitchFamily="2" charset="2"/>
              <a:buChar char="v"/>
            </a:pPr>
            <a:r>
              <a:rPr lang="ru-RU" sz="2800" b="1" dirty="0">
                <a:solidFill>
                  <a:schemeClr val="accent2">
                    <a:lumMod val="50000"/>
                  </a:schemeClr>
                </a:solidFill>
                <a:latin typeface="Gulim" panose="020B0600000101010101" pitchFamily="34" charset="-127"/>
                <a:ea typeface="Gulim" panose="020B0600000101010101" pitchFamily="34" charset="-127"/>
              </a:rPr>
              <a:t>о</a:t>
            </a: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effectLst/>
                <a:latin typeface="Gulim" panose="020B0600000101010101" pitchFamily="34" charset="-127"/>
                <a:ea typeface="Gulim" panose="020B0600000101010101" pitchFamily="34" charset="-127"/>
              </a:rPr>
              <a:t>тсутствие собственных имён</a:t>
            </a:r>
            <a:endParaRPr lang="cs-CZ" sz="2800" b="1" dirty="0" smtClean="0">
              <a:solidFill>
                <a:schemeClr val="accent2">
                  <a:lumMod val="50000"/>
                </a:schemeClr>
              </a:solidFill>
              <a:effectLst/>
              <a:latin typeface="Gulim" panose="020B0600000101010101" pitchFamily="34" charset="-127"/>
              <a:ea typeface="Gulim" panose="020B0600000101010101" pitchFamily="34" charset="-127"/>
            </a:endParaRPr>
          </a:p>
          <a:p>
            <a:pPr marL="457200" indent="-457200">
              <a:lnSpc>
                <a:spcPct val="150000"/>
              </a:lnSpc>
              <a:spcAft>
                <a:spcPts val="1200"/>
              </a:spcAft>
              <a:buFont typeface="Wingdings" panose="05000000000000000000" pitchFamily="2" charset="2"/>
              <a:buChar char="v"/>
            </a:pPr>
            <a:r>
              <a:rPr lang="ru-RU" sz="2800" b="1" dirty="0">
                <a:solidFill>
                  <a:schemeClr val="accent2">
                    <a:lumMod val="50000"/>
                  </a:schemeClr>
                </a:solidFill>
                <a:latin typeface="Gulim" panose="020B0600000101010101" pitchFamily="34" charset="-127"/>
                <a:ea typeface="Gulim" panose="020B0600000101010101" pitchFamily="34" charset="-127"/>
              </a:rPr>
              <a:t>н</a:t>
            </a: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effectLst/>
                <a:latin typeface="Gulim" panose="020B0600000101010101" pitchFamily="34" charset="-127"/>
                <a:ea typeface="Gulim" panose="020B0600000101010101" pitchFamily="34" charset="-127"/>
              </a:rPr>
              <a:t>ет названий городов, рек</a:t>
            </a:r>
            <a:endParaRPr lang="cs-CZ" sz="2800" b="1" dirty="0" smtClean="0">
              <a:solidFill>
                <a:schemeClr val="accent2">
                  <a:lumMod val="50000"/>
                </a:schemeClr>
              </a:solidFill>
              <a:effectLst/>
              <a:latin typeface="Gulim" panose="020B0600000101010101" pitchFamily="34" charset="-127"/>
              <a:ea typeface="Gulim" panose="020B0600000101010101" pitchFamily="34" charset="-127"/>
            </a:endParaRPr>
          </a:p>
          <a:p>
            <a:pPr marL="457200" indent="-457200">
              <a:lnSpc>
                <a:spcPct val="150000"/>
              </a:lnSpc>
              <a:spcAft>
                <a:spcPts val="1200"/>
              </a:spcAft>
              <a:buFont typeface="Wingdings" panose="05000000000000000000" pitchFamily="2" charset="2"/>
              <a:buChar char="v"/>
            </a:pPr>
            <a:r>
              <a:rPr lang="ru-RU" sz="2800" b="1" dirty="0">
                <a:solidFill>
                  <a:schemeClr val="accent2">
                    <a:lumMod val="50000"/>
                  </a:schemeClr>
                </a:solidFill>
                <a:latin typeface="Gulim" panose="020B0600000101010101" pitchFamily="34" charset="-127"/>
                <a:ea typeface="Gulim" panose="020B0600000101010101" pitchFamily="34" charset="-127"/>
              </a:rPr>
              <a:t>в</a:t>
            </a: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effectLst/>
                <a:latin typeface="Gulim" panose="020B0600000101010101" pitchFamily="34" charset="-127"/>
                <a:ea typeface="Gulim" panose="020B0600000101010101" pitchFamily="34" charset="-127"/>
              </a:rPr>
              <a:t>сё сосредоточено на судьбе молодца, на его внутренних переживаниях</a:t>
            </a:r>
            <a:endParaRPr lang="cs-CZ" sz="2800" b="1" dirty="0">
              <a:solidFill>
                <a:schemeClr val="accent2">
                  <a:lumMod val="50000"/>
                </a:schemeClr>
              </a:solidFill>
              <a:effectLst/>
              <a:latin typeface="Gulim" panose="020B0600000101010101" pitchFamily="34" charset="-127"/>
              <a:ea typeface="Gulim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1828545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244600" y="719604"/>
            <a:ext cx="101981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200000"/>
              </a:lnSpc>
              <a:spcAft>
                <a:spcPts val="1200"/>
              </a:spcAft>
              <a:buFont typeface="Wingdings" panose="05000000000000000000" pitchFamily="2" charset="2"/>
              <a:buChar char="v"/>
            </a:pPr>
            <a:r>
              <a:rPr lang="ru-RU" sz="2800" b="1" dirty="0">
                <a:solidFill>
                  <a:schemeClr val="accent2">
                    <a:lumMod val="50000"/>
                  </a:schemeClr>
                </a:solidFill>
                <a:latin typeface="Gulim" panose="020B0600000101010101" pitchFamily="34" charset="-127"/>
                <a:ea typeface="Gulim" panose="020B0600000101010101" pitchFamily="34" charset="-127"/>
              </a:rPr>
              <a:t>Для повести характерны приёмы былинного стиля</a:t>
            </a: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Gulim" panose="020B0600000101010101" pitchFamily="34" charset="-127"/>
                <a:ea typeface="Gulim" panose="020B0600000101010101" pitchFamily="34" charset="-127"/>
              </a:rPr>
              <a:t>.</a:t>
            </a:r>
            <a:endParaRPr lang="cs-CZ" sz="2800" b="1" dirty="0">
              <a:solidFill>
                <a:schemeClr val="accent2">
                  <a:lumMod val="50000"/>
                </a:schemeClr>
              </a:solidFill>
              <a:latin typeface="Gulim" panose="020B0600000101010101" pitchFamily="34" charset="-127"/>
              <a:ea typeface="Gulim" panose="020B0600000101010101" pitchFamily="34" charset="-127"/>
            </a:endParaRPr>
          </a:p>
          <a:p>
            <a:pPr marL="457200" indent="-457200">
              <a:lnSpc>
                <a:spcPct val="200000"/>
              </a:lnSpc>
              <a:spcAft>
                <a:spcPts val="1200"/>
              </a:spcAft>
              <a:buFont typeface="Wingdings" panose="05000000000000000000" pitchFamily="2" charset="2"/>
              <a:buChar char="v"/>
            </a:pPr>
            <a:endParaRPr lang="cs-CZ" sz="2800" b="1" dirty="0">
              <a:solidFill>
                <a:schemeClr val="accent2">
                  <a:lumMod val="50000"/>
                </a:schemeClr>
              </a:solidFill>
              <a:latin typeface="Gulim" panose="020B0600000101010101" pitchFamily="34" charset="-127"/>
              <a:ea typeface="Gulim" panose="020B0600000101010101" pitchFamily="34" charset="-127"/>
            </a:endParaRPr>
          </a:p>
          <a:p>
            <a:pPr marL="457200" indent="-457200">
              <a:spcAft>
                <a:spcPts val="1200"/>
              </a:spcAft>
              <a:buFont typeface="Wingdings" panose="05000000000000000000" pitchFamily="2" charset="2"/>
              <a:buChar char="v"/>
            </a:pPr>
            <a:r>
              <a:rPr lang="ru-RU" sz="2800" b="1" dirty="0">
                <a:solidFill>
                  <a:schemeClr val="accent2">
                    <a:lumMod val="50000"/>
                  </a:schemeClr>
                </a:solidFill>
                <a:latin typeface="Gulim" panose="020B0600000101010101" pitchFamily="34" charset="-127"/>
                <a:ea typeface="Gulim" panose="020B0600000101010101" pitchFamily="34" charset="-127"/>
              </a:rPr>
              <a:t>Устно-поэтические </a:t>
            </a:r>
            <a:r>
              <a:rPr lang="cs-CZ" sz="2800" b="1" dirty="0" err="1">
                <a:solidFill>
                  <a:schemeClr val="accent2">
                    <a:lumMod val="50000"/>
                  </a:schemeClr>
                </a:solidFill>
                <a:latin typeface="Gulim" panose="020B0600000101010101" pitchFamily="34" charset="-127"/>
                <a:ea typeface="Gulim" panose="020B0600000101010101" pitchFamily="34" charset="-127"/>
              </a:rPr>
              <a:t>былинные</a:t>
            </a:r>
            <a:r>
              <a:rPr lang="cs-CZ" sz="2800" b="1" dirty="0">
                <a:solidFill>
                  <a:schemeClr val="accent2">
                    <a:lumMod val="50000"/>
                  </a:schemeClr>
                </a:solidFill>
                <a:latin typeface="Gulim" panose="020B0600000101010101" pitchFamily="34" charset="-127"/>
                <a:ea typeface="Gulim" panose="020B0600000101010101" pitchFamily="34" charset="-127"/>
              </a:rPr>
              <a:t> </a:t>
            </a:r>
            <a:r>
              <a:rPr lang="cs-CZ" sz="2800" b="1" dirty="0" err="1">
                <a:solidFill>
                  <a:schemeClr val="accent2">
                    <a:lumMod val="50000"/>
                  </a:schemeClr>
                </a:solidFill>
                <a:latin typeface="Gulim" panose="020B0600000101010101" pitchFamily="34" charset="-127"/>
                <a:ea typeface="Gulim" panose="020B0600000101010101" pitchFamily="34" charset="-127"/>
              </a:rPr>
              <a:t>эпитеты</a:t>
            </a:r>
            <a:r>
              <a:rPr lang="cs-CZ" sz="2800" b="1" dirty="0">
                <a:solidFill>
                  <a:schemeClr val="accent2">
                    <a:lumMod val="50000"/>
                  </a:schemeClr>
                </a:solidFill>
                <a:latin typeface="Gulim" panose="020B0600000101010101" pitchFamily="34" charset="-127"/>
                <a:ea typeface="Gulim" panose="020B0600000101010101" pitchFamily="34" charset="-127"/>
              </a:rPr>
              <a:t> в </a:t>
            </a:r>
            <a:r>
              <a:rPr lang="cs-CZ" sz="2800" b="1" dirty="0" err="1">
                <a:solidFill>
                  <a:schemeClr val="accent2">
                    <a:lumMod val="50000"/>
                  </a:schemeClr>
                </a:solidFill>
                <a:latin typeface="Gulim" panose="020B0600000101010101" pitchFamily="34" charset="-127"/>
                <a:ea typeface="Gulim" panose="020B0600000101010101" pitchFamily="34" charset="-127"/>
              </a:rPr>
              <a:t>повести</a:t>
            </a:r>
            <a:r>
              <a:rPr lang="cs-CZ" sz="2800" b="1" dirty="0">
                <a:solidFill>
                  <a:schemeClr val="accent2">
                    <a:lumMod val="50000"/>
                  </a:schemeClr>
                </a:solidFill>
                <a:latin typeface="Gulim" panose="020B0600000101010101" pitchFamily="34" charset="-127"/>
                <a:ea typeface="Gulim" panose="020B0600000101010101" pitchFamily="34" charset="-127"/>
              </a:rPr>
              <a:t> </a:t>
            </a:r>
            <a:r>
              <a:rPr lang="cs-CZ" sz="2800" b="1" dirty="0" err="1">
                <a:solidFill>
                  <a:schemeClr val="accent2">
                    <a:lumMod val="50000"/>
                  </a:schemeClr>
                </a:solidFill>
                <a:latin typeface="Gulim" panose="020B0600000101010101" pitchFamily="34" charset="-127"/>
                <a:ea typeface="Gulim" panose="020B0600000101010101" pitchFamily="34" charset="-127"/>
              </a:rPr>
              <a:t>сочетаются</a:t>
            </a:r>
            <a:r>
              <a:rPr lang="cs-CZ" sz="2800" b="1" dirty="0">
                <a:solidFill>
                  <a:schemeClr val="accent2">
                    <a:lumMod val="50000"/>
                  </a:schemeClr>
                </a:solidFill>
                <a:latin typeface="Gulim" panose="020B0600000101010101" pitchFamily="34" charset="-127"/>
                <a:ea typeface="Gulim" panose="020B0600000101010101" pitchFamily="34" charset="-127"/>
              </a:rPr>
              <a:t> с </a:t>
            </a:r>
            <a:r>
              <a:rPr lang="cs-CZ" sz="2800" b="1" dirty="0" err="1">
                <a:solidFill>
                  <a:schemeClr val="accent2">
                    <a:lumMod val="50000"/>
                  </a:schemeClr>
                </a:solidFill>
                <a:latin typeface="Gulim" panose="020B0600000101010101" pitchFamily="34" charset="-127"/>
                <a:ea typeface="Gulim" panose="020B0600000101010101" pitchFamily="34" charset="-127"/>
              </a:rPr>
              <a:t>теми</a:t>
            </a:r>
            <a:r>
              <a:rPr lang="cs-CZ" sz="2800" b="1" dirty="0">
                <a:solidFill>
                  <a:schemeClr val="accent2">
                    <a:lumMod val="50000"/>
                  </a:schemeClr>
                </a:solidFill>
                <a:latin typeface="Gulim" panose="020B0600000101010101" pitchFamily="34" charset="-127"/>
                <a:ea typeface="Gulim" panose="020B0600000101010101" pitchFamily="34" charset="-127"/>
              </a:rPr>
              <a:t> </a:t>
            </a:r>
            <a:r>
              <a:rPr lang="cs-CZ" sz="2800" b="1" dirty="0" err="1">
                <a:solidFill>
                  <a:schemeClr val="accent2">
                    <a:lumMod val="50000"/>
                  </a:schemeClr>
                </a:solidFill>
                <a:latin typeface="Gulim" panose="020B0600000101010101" pitchFamily="34" charset="-127"/>
                <a:ea typeface="Gulim" panose="020B0600000101010101" pitchFamily="34" charset="-127"/>
              </a:rPr>
              <a:t>же</a:t>
            </a:r>
            <a:r>
              <a:rPr lang="cs-CZ" sz="2800" b="1" dirty="0">
                <a:solidFill>
                  <a:schemeClr val="accent2">
                    <a:lumMod val="50000"/>
                  </a:schemeClr>
                </a:solidFill>
                <a:latin typeface="Gulim" panose="020B0600000101010101" pitchFamily="34" charset="-127"/>
                <a:ea typeface="Gulim" panose="020B0600000101010101" pitchFamily="34" charset="-127"/>
              </a:rPr>
              <a:t> </a:t>
            </a:r>
            <a:r>
              <a:rPr lang="cs-CZ" sz="2800" b="1" dirty="0" err="1">
                <a:solidFill>
                  <a:schemeClr val="accent2">
                    <a:lumMod val="50000"/>
                  </a:schemeClr>
                </a:solidFill>
                <a:latin typeface="Gulim" panose="020B0600000101010101" pitchFamily="34" charset="-127"/>
                <a:ea typeface="Gulim" panose="020B0600000101010101" pitchFamily="34" charset="-127"/>
              </a:rPr>
              <a:t>предметами</a:t>
            </a:r>
            <a:r>
              <a:rPr lang="cs-CZ" sz="2800" b="1" dirty="0">
                <a:solidFill>
                  <a:schemeClr val="accent2">
                    <a:lumMod val="50000"/>
                  </a:schemeClr>
                </a:solidFill>
                <a:latin typeface="Gulim" panose="020B0600000101010101" pitchFamily="34" charset="-127"/>
                <a:ea typeface="Gulim" panose="020B0600000101010101" pitchFamily="34" charset="-127"/>
              </a:rPr>
              <a:t>, </a:t>
            </a:r>
            <a:r>
              <a:rPr lang="cs-CZ" sz="2800" b="1" dirty="0" err="1">
                <a:solidFill>
                  <a:schemeClr val="accent2">
                    <a:lumMod val="50000"/>
                  </a:schemeClr>
                </a:solidFill>
                <a:latin typeface="Gulim" panose="020B0600000101010101" pitchFamily="34" charset="-127"/>
                <a:ea typeface="Gulim" panose="020B0600000101010101" pitchFamily="34" charset="-127"/>
              </a:rPr>
              <a:t>что</a:t>
            </a:r>
            <a:r>
              <a:rPr lang="cs-CZ" sz="2800" b="1" dirty="0">
                <a:solidFill>
                  <a:schemeClr val="accent2">
                    <a:lumMod val="50000"/>
                  </a:schemeClr>
                </a:solidFill>
                <a:latin typeface="Gulim" panose="020B0600000101010101" pitchFamily="34" charset="-127"/>
                <a:ea typeface="Gulim" panose="020B0600000101010101" pitchFamily="34" charset="-127"/>
              </a:rPr>
              <a:t> и в </a:t>
            </a:r>
            <a:r>
              <a:rPr lang="cs-CZ" sz="2800" b="1" dirty="0" err="1">
                <a:solidFill>
                  <a:schemeClr val="accent2">
                    <a:lumMod val="50000"/>
                  </a:schemeClr>
                </a:solidFill>
                <a:latin typeface="Gulim" panose="020B0600000101010101" pitchFamily="34" charset="-127"/>
                <a:ea typeface="Gulim" panose="020B0600000101010101" pitchFamily="34" charset="-127"/>
              </a:rPr>
              <a:t>фольклоре</a:t>
            </a: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Gulim" panose="020B0600000101010101" pitchFamily="34" charset="-127"/>
                <a:ea typeface="Gulim" panose="020B0600000101010101" pitchFamily="34" charset="-127"/>
              </a:rPr>
              <a:t>.</a:t>
            </a:r>
            <a:endParaRPr lang="cs-CZ" sz="2800" b="1" dirty="0" smtClean="0">
              <a:solidFill>
                <a:schemeClr val="accent2">
                  <a:lumMod val="50000"/>
                </a:schemeClr>
              </a:solidFill>
              <a:latin typeface="Gulim" panose="020B0600000101010101" pitchFamily="34" charset="-127"/>
              <a:ea typeface="Gulim" panose="020B0600000101010101" pitchFamily="34" charset="-127"/>
            </a:endParaRPr>
          </a:p>
          <a:p>
            <a:pPr>
              <a:spcAft>
                <a:spcPts val="1200"/>
              </a:spcAft>
            </a:pPr>
            <a:endParaRPr lang="cs-CZ" sz="2800" b="1" dirty="0">
              <a:solidFill>
                <a:schemeClr val="accent2">
                  <a:lumMod val="50000"/>
                </a:schemeClr>
              </a:solidFill>
              <a:latin typeface="Gulim" panose="020B0600000101010101" pitchFamily="34" charset="-127"/>
              <a:ea typeface="Gulim" panose="020B0600000101010101" pitchFamily="34" charset="-127"/>
            </a:endParaRPr>
          </a:p>
          <a:p>
            <a:pPr marL="457200" indent="-457200">
              <a:spcAft>
                <a:spcPts val="1200"/>
              </a:spcAft>
              <a:buFont typeface="Wingdings" panose="05000000000000000000" pitchFamily="2" charset="2"/>
              <a:buChar char="v"/>
            </a:pPr>
            <a:r>
              <a:rPr lang="ru-RU" sz="2800" b="1" dirty="0">
                <a:solidFill>
                  <a:schemeClr val="accent2">
                    <a:lumMod val="50000"/>
                  </a:schemeClr>
                </a:solidFill>
                <a:latin typeface="Gulim" panose="020B0600000101010101" pitchFamily="34" charset="-127"/>
                <a:ea typeface="Gulim" panose="020B0600000101010101" pitchFamily="34" charset="-127"/>
              </a:rPr>
              <a:t>В начале и в конце повести  - элементы книжного стиля (духовные стихи)</a:t>
            </a:r>
            <a:endParaRPr lang="cs-CZ" sz="2800" b="1" dirty="0">
              <a:solidFill>
                <a:schemeClr val="accent2">
                  <a:lumMod val="50000"/>
                </a:schemeClr>
              </a:solidFill>
              <a:effectLst/>
              <a:latin typeface="Gulim" panose="020B0600000101010101" pitchFamily="34" charset="-127"/>
              <a:ea typeface="Gulim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50858099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927100" y="432763"/>
            <a:ext cx="10617200" cy="60939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440"/>
              </a:lnSpc>
              <a:spcAft>
                <a:spcPts val="1200"/>
              </a:spcAft>
            </a:pPr>
            <a:r>
              <a:rPr lang="ru-RU" sz="2800" dirty="0">
                <a:solidFill>
                  <a:schemeClr val="accent2">
                    <a:lumMod val="50000"/>
                  </a:schemeClr>
                </a:solidFill>
                <a:latin typeface="Gulim" panose="020B0600000101010101" pitchFamily="34" charset="-127"/>
                <a:ea typeface="Gulim" panose="020B0600000101010101" pitchFamily="34" charset="-127"/>
                <a:cs typeface="Tahoma" panose="020B0604030504040204" pitchFamily="34" charset="0"/>
              </a:rPr>
              <a:t>В поэтике автора преобладает</a:t>
            </a: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  <a:latin typeface="Gulim" panose="020B0600000101010101" pitchFamily="34" charset="-127"/>
                <a:ea typeface="Gulim" panose="020B0600000101010101" pitchFamily="34" charset="-127"/>
                <a:cs typeface="Tahoma" panose="020B0604030504040204" pitchFamily="34" charset="0"/>
              </a:rPr>
              <a:t>:</a:t>
            </a:r>
            <a:endParaRPr lang="cs-CZ" sz="2800" dirty="0" smtClean="0">
              <a:solidFill>
                <a:schemeClr val="accent2">
                  <a:lumMod val="50000"/>
                </a:schemeClr>
              </a:solidFill>
              <a:latin typeface="Gulim" panose="020B0600000101010101" pitchFamily="34" charset="-127"/>
              <a:ea typeface="Gulim" panose="020B0600000101010101" pitchFamily="34" charset="-127"/>
              <a:cs typeface="Tahoma" panose="020B0604030504040204" pitchFamily="34" charset="0"/>
            </a:endParaRPr>
          </a:p>
          <a:p>
            <a:pPr>
              <a:lnSpc>
                <a:spcPts val="2440"/>
              </a:lnSpc>
              <a:spcAft>
                <a:spcPts val="1200"/>
              </a:spcAft>
            </a:pPr>
            <a:endParaRPr lang="cs-CZ" sz="2800" dirty="0">
              <a:solidFill>
                <a:schemeClr val="accent2">
                  <a:lumMod val="50000"/>
                </a:schemeClr>
              </a:solidFill>
              <a:latin typeface="Gulim" panose="020B0600000101010101" pitchFamily="34" charset="-127"/>
              <a:ea typeface="Gulim" panose="020B0600000101010101" pitchFamily="34" charset="-127"/>
            </a:endParaRPr>
          </a:p>
          <a:p>
            <a:pPr marL="457200" indent="-457200">
              <a:lnSpc>
                <a:spcPts val="2440"/>
              </a:lnSpc>
              <a:spcAft>
                <a:spcPts val="1200"/>
              </a:spcAft>
              <a:buFont typeface="Wingdings" panose="05000000000000000000" pitchFamily="2" charset="2"/>
              <a:buChar char="v"/>
            </a:pPr>
            <a:r>
              <a:rPr lang="ru-RU" sz="2800" dirty="0">
                <a:solidFill>
                  <a:schemeClr val="accent2">
                    <a:lumMod val="50000"/>
                  </a:schemeClr>
                </a:solidFill>
                <a:latin typeface="Gulim" panose="020B0600000101010101" pitchFamily="34" charset="-127"/>
                <a:ea typeface="Gulim" panose="020B0600000101010101" pitchFamily="34" charset="-127"/>
                <a:cs typeface="Tahoma" panose="020B0604030504040204" pitchFamily="34" charset="0"/>
              </a:rPr>
              <a:t>народное стихосложение</a:t>
            </a:r>
            <a:endParaRPr lang="cs-CZ" sz="2800" dirty="0">
              <a:solidFill>
                <a:schemeClr val="accent2">
                  <a:lumMod val="50000"/>
                </a:schemeClr>
              </a:solidFill>
              <a:latin typeface="Gulim" panose="020B0600000101010101" pitchFamily="34" charset="-127"/>
              <a:ea typeface="Gulim" panose="020B0600000101010101" pitchFamily="34" charset="-127"/>
            </a:endParaRPr>
          </a:p>
          <a:p>
            <a:pPr marL="457200" indent="-457200">
              <a:lnSpc>
                <a:spcPts val="2440"/>
              </a:lnSpc>
              <a:spcAft>
                <a:spcPts val="1200"/>
              </a:spcAft>
              <a:buFont typeface="Wingdings" panose="05000000000000000000" pitchFamily="2" charset="2"/>
              <a:buChar char="v"/>
            </a:pPr>
            <a:r>
              <a:rPr lang="ru-RU" sz="2800" dirty="0">
                <a:solidFill>
                  <a:schemeClr val="accent2">
                    <a:lumMod val="50000"/>
                  </a:schemeClr>
                </a:solidFill>
                <a:latin typeface="Gulim" panose="020B0600000101010101" pitchFamily="34" charset="-127"/>
                <a:ea typeface="Gulim" panose="020B0600000101010101" pitchFamily="34" charset="-127"/>
                <a:cs typeface="Tahoma" panose="020B0604030504040204" pitchFamily="34" charset="0"/>
              </a:rPr>
              <a:t>фольклорные образы</a:t>
            </a:r>
            <a:endParaRPr lang="cs-CZ" sz="2800" dirty="0">
              <a:solidFill>
                <a:schemeClr val="accent2">
                  <a:lumMod val="50000"/>
                </a:schemeClr>
              </a:solidFill>
              <a:latin typeface="Gulim" panose="020B0600000101010101" pitchFamily="34" charset="-127"/>
              <a:ea typeface="Gulim" panose="020B0600000101010101" pitchFamily="34" charset="-127"/>
            </a:endParaRPr>
          </a:p>
          <a:p>
            <a:pPr marL="457200" indent="-457200">
              <a:lnSpc>
                <a:spcPts val="2440"/>
              </a:lnSpc>
              <a:spcAft>
                <a:spcPts val="1200"/>
              </a:spcAft>
              <a:buFont typeface="Wingdings" panose="05000000000000000000" pitchFamily="2" charset="2"/>
              <a:buChar char="v"/>
            </a:pPr>
            <a:r>
              <a:rPr lang="ru-RU" sz="2800" dirty="0">
                <a:solidFill>
                  <a:schemeClr val="accent2">
                    <a:lumMod val="50000"/>
                  </a:schemeClr>
                </a:solidFill>
                <a:latin typeface="Gulim" panose="020B0600000101010101" pitchFamily="34" charset="-127"/>
                <a:ea typeface="Gulim" panose="020B0600000101010101" pitchFamily="34" charset="-127"/>
                <a:cs typeface="Tahoma" panose="020B0604030504040204" pitchFamily="34" charset="0"/>
              </a:rPr>
              <a:t>устно-поэтический стиль и язык</a:t>
            </a:r>
            <a:endParaRPr lang="cs-CZ" sz="2800" dirty="0">
              <a:solidFill>
                <a:schemeClr val="accent2">
                  <a:lumMod val="50000"/>
                </a:schemeClr>
              </a:solidFill>
              <a:latin typeface="Gulim" panose="020B0600000101010101" pitchFamily="34" charset="-127"/>
              <a:ea typeface="Gulim" panose="020B0600000101010101" pitchFamily="34" charset="-127"/>
            </a:endParaRPr>
          </a:p>
          <a:p>
            <a:pPr>
              <a:lnSpc>
                <a:spcPts val="2440"/>
              </a:lnSpc>
              <a:spcAft>
                <a:spcPts val="1200"/>
              </a:spcAft>
            </a:pPr>
            <a:endParaRPr lang="en-US" sz="2800" dirty="0" smtClean="0">
              <a:solidFill>
                <a:schemeClr val="accent2">
                  <a:lumMod val="50000"/>
                </a:schemeClr>
              </a:solidFill>
              <a:latin typeface="Gulim" panose="020B0600000101010101" pitchFamily="34" charset="-127"/>
              <a:ea typeface="Gulim" panose="020B0600000101010101" pitchFamily="34" charset="-127"/>
              <a:cs typeface="Tahoma" panose="020B0604030504040204" pitchFamily="34" charset="0"/>
            </a:endParaRPr>
          </a:p>
          <a:p>
            <a:pPr>
              <a:lnSpc>
                <a:spcPct val="150000"/>
              </a:lnSpc>
              <a:spcAft>
                <a:spcPts val="1200"/>
              </a:spcAft>
            </a:pP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  <a:latin typeface="Gulim" panose="020B0600000101010101" pitchFamily="34" charset="-127"/>
                <a:ea typeface="Gulim" panose="020B0600000101010101" pitchFamily="34" charset="-127"/>
                <a:cs typeface="Tahoma" panose="020B0604030504040204" pitchFamily="34" charset="0"/>
              </a:rPr>
              <a:t>Обилие 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  <a:latin typeface="Gulim" panose="020B0600000101010101" pitchFamily="34" charset="-127"/>
                <a:ea typeface="Gulim" panose="020B0600000101010101" pitchFamily="34" charset="-127"/>
                <a:cs typeface="Tahoma" panose="020B0604030504040204" pitchFamily="34" charset="0"/>
              </a:rPr>
              <a:t>разнородных связей с различными жанрами народной поэзии является признаком того, что </a:t>
            </a:r>
            <a:r>
              <a:rPr lang="cs-CZ" sz="2800" b="1" dirty="0">
                <a:solidFill>
                  <a:schemeClr val="accent2">
                    <a:lumMod val="50000"/>
                  </a:schemeClr>
                </a:solidFill>
                <a:latin typeface="Gulim" panose="020B0600000101010101" pitchFamily="34" charset="-127"/>
                <a:ea typeface="Gulim" panose="020B0600000101010101" pitchFamily="34" charset="-127"/>
                <a:cs typeface="Tahoma" panose="020B0604030504040204" pitchFamily="34" charset="0"/>
              </a:rPr>
              <a:t>«</a:t>
            </a:r>
            <a:r>
              <a:rPr lang="cs-CZ" sz="2800" b="1" dirty="0" err="1">
                <a:solidFill>
                  <a:schemeClr val="accent2">
                    <a:lumMod val="50000"/>
                  </a:schemeClr>
                </a:solidFill>
                <a:latin typeface="Gulim" panose="020B0600000101010101" pitchFamily="34" charset="-127"/>
                <a:ea typeface="Gulim" panose="020B0600000101010101" pitchFamily="34" charset="-127"/>
                <a:cs typeface="Tahoma" panose="020B0604030504040204" pitchFamily="34" charset="0"/>
              </a:rPr>
              <a:t>Повесть</a:t>
            </a:r>
            <a:r>
              <a:rPr lang="cs-CZ" sz="2800" b="1" dirty="0">
                <a:solidFill>
                  <a:schemeClr val="accent2">
                    <a:lumMod val="50000"/>
                  </a:schemeClr>
                </a:solidFill>
                <a:latin typeface="Gulim" panose="020B0600000101010101" pitchFamily="34" charset="-127"/>
                <a:ea typeface="Gulim" panose="020B0600000101010101" pitchFamily="34" charset="-127"/>
                <a:cs typeface="Tahoma" panose="020B0604030504040204" pitchFamily="34" charset="0"/>
              </a:rPr>
              <a:t> о </a:t>
            </a:r>
            <a:r>
              <a:rPr lang="cs-CZ" sz="2800" b="1" dirty="0" err="1">
                <a:solidFill>
                  <a:schemeClr val="accent2">
                    <a:lumMod val="50000"/>
                  </a:schemeClr>
                </a:solidFill>
                <a:latin typeface="Gulim" panose="020B0600000101010101" pitchFamily="34" charset="-127"/>
                <a:ea typeface="Gulim" panose="020B0600000101010101" pitchFamily="34" charset="-127"/>
                <a:cs typeface="Tahoma" panose="020B0604030504040204" pitchFamily="34" charset="0"/>
              </a:rPr>
              <a:t>Горе-Злочастии</a:t>
            </a:r>
            <a:r>
              <a:rPr lang="cs-CZ" sz="2800" b="1" dirty="0">
                <a:solidFill>
                  <a:schemeClr val="accent2">
                    <a:lumMod val="50000"/>
                  </a:schemeClr>
                </a:solidFill>
                <a:latin typeface="Gulim" panose="020B0600000101010101" pitchFamily="34" charset="-127"/>
                <a:ea typeface="Gulim" panose="020B0600000101010101" pitchFamily="34" charset="-127"/>
                <a:cs typeface="Tahoma" panose="020B0604030504040204" pitchFamily="34" charset="0"/>
              </a:rPr>
              <a:t>» </a:t>
            </a:r>
            <a:r>
              <a:rPr lang="cs-CZ" sz="2800" dirty="0" err="1">
                <a:solidFill>
                  <a:schemeClr val="accent2">
                    <a:lumMod val="50000"/>
                  </a:schemeClr>
                </a:solidFill>
                <a:latin typeface="Gulim" panose="020B0600000101010101" pitchFamily="34" charset="-127"/>
                <a:ea typeface="Gulim" panose="020B0600000101010101" pitchFamily="34" charset="-127"/>
                <a:cs typeface="Tahoma" panose="020B0604030504040204" pitchFamily="34" charset="0"/>
              </a:rPr>
              <a:t>представляет</a:t>
            </a:r>
            <a:r>
              <a:rPr lang="cs-CZ" sz="2800" dirty="0">
                <a:solidFill>
                  <a:schemeClr val="accent2">
                    <a:lumMod val="50000"/>
                  </a:schemeClr>
                </a:solidFill>
                <a:latin typeface="Gulim" panose="020B0600000101010101" pitchFamily="34" charset="-127"/>
                <a:ea typeface="Gulim" panose="020B0600000101010101" pitchFamily="34" charset="-127"/>
                <a:cs typeface="Tahoma" panose="020B0604030504040204" pitchFamily="34" charset="0"/>
              </a:rPr>
              <a:t> </a:t>
            </a:r>
            <a:r>
              <a:rPr lang="cs-CZ" sz="2800" dirty="0" err="1">
                <a:solidFill>
                  <a:schemeClr val="accent2">
                    <a:lumMod val="50000"/>
                  </a:schemeClr>
                </a:solidFill>
                <a:latin typeface="Gulim" panose="020B0600000101010101" pitchFamily="34" charset="-127"/>
                <a:ea typeface="Gulim" panose="020B0600000101010101" pitchFamily="34" charset="-127"/>
                <a:cs typeface="Tahoma" panose="020B0604030504040204" pitchFamily="34" charset="0"/>
              </a:rPr>
              <a:t>собой</a:t>
            </a:r>
            <a:r>
              <a:rPr lang="cs-CZ" sz="2800" dirty="0">
                <a:solidFill>
                  <a:schemeClr val="accent2">
                    <a:lumMod val="50000"/>
                  </a:schemeClr>
                </a:solidFill>
                <a:latin typeface="Gulim" panose="020B0600000101010101" pitchFamily="34" charset="-127"/>
                <a:ea typeface="Gulim" panose="020B0600000101010101" pitchFamily="34" charset="-127"/>
                <a:cs typeface="Tahoma" panose="020B0604030504040204" pitchFamily="34" charset="0"/>
              </a:rPr>
              <a:t> </a:t>
            </a:r>
            <a:r>
              <a:rPr lang="cs-CZ" sz="2800" b="1" dirty="0" err="1">
                <a:solidFill>
                  <a:schemeClr val="accent2">
                    <a:lumMod val="50000"/>
                  </a:schemeClr>
                </a:solidFill>
                <a:latin typeface="Gulim" panose="020B0600000101010101" pitchFamily="34" charset="-127"/>
                <a:ea typeface="Gulim" panose="020B0600000101010101" pitchFamily="34" charset="-127"/>
                <a:cs typeface="Tahoma" panose="020B0604030504040204" pitchFamily="34" charset="0"/>
              </a:rPr>
              <a:t>произведение</a:t>
            </a:r>
            <a:r>
              <a:rPr lang="cs-CZ" sz="2800" dirty="0">
                <a:solidFill>
                  <a:schemeClr val="accent2">
                    <a:lumMod val="50000"/>
                  </a:schemeClr>
                </a:solidFill>
                <a:latin typeface="Gulim" panose="020B0600000101010101" pitchFamily="34" charset="-127"/>
                <a:ea typeface="Gulim" panose="020B0600000101010101" pitchFamily="34" charset="-127"/>
                <a:cs typeface="Tahoma" panose="020B0604030504040204" pitchFamily="34" charset="0"/>
              </a:rPr>
              <a:t> </a:t>
            </a:r>
            <a:r>
              <a:rPr lang="cs-CZ" sz="2800" dirty="0" err="1">
                <a:solidFill>
                  <a:schemeClr val="accent2">
                    <a:lumMod val="50000"/>
                  </a:schemeClr>
                </a:solidFill>
                <a:latin typeface="Gulim" panose="020B0600000101010101" pitchFamily="34" charset="-127"/>
                <a:ea typeface="Gulim" panose="020B0600000101010101" pitchFamily="34" charset="-127"/>
                <a:cs typeface="Tahoma" panose="020B0604030504040204" pitchFamily="34" charset="0"/>
              </a:rPr>
              <a:t>не</a:t>
            </a:r>
            <a:r>
              <a:rPr lang="cs-CZ" sz="2800" dirty="0">
                <a:solidFill>
                  <a:schemeClr val="accent2">
                    <a:lumMod val="50000"/>
                  </a:schemeClr>
                </a:solidFill>
                <a:latin typeface="Gulim" panose="020B0600000101010101" pitchFamily="34" charset="-127"/>
                <a:ea typeface="Gulim" panose="020B0600000101010101" pitchFamily="34" charset="-127"/>
                <a:cs typeface="Tahoma" panose="020B0604030504040204" pitchFamily="34" charset="0"/>
              </a:rPr>
              <a:t> </a:t>
            </a:r>
            <a:r>
              <a:rPr lang="cs-CZ" sz="2800" dirty="0" err="1">
                <a:solidFill>
                  <a:schemeClr val="accent2">
                    <a:lumMod val="50000"/>
                  </a:schemeClr>
                </a:solidFill>
                <a:latin typeface="Gulim" panose="020B0600000101010101" pitchFamily="34" charset="-127"/>
                <a:ea typeface="Gulim" panose="020B0600000101010101" pitchFamily="34" charset="-127"/>
                <a:cs typeface="Tahoma" panose="020B0604030504040204" pitchFamily="34" charset="0"/>
              </a:rPr>
              <a:t>народного</a:t>
            </a:r>
            <a:r>
              <a:rPr lang="cs-CZ" sz="2800" dirty="0">
                <a:solidFill>
                  <a:schemeClr val="accent2">
                    <a:lumMod val="50000"/>
                  </a:schemeClr>
                </a:solidFill>
                <a:latin typeface="Gulim" panose="020B0600000101010101" pitchFamily="34" charset="-127"/>
                <a:ea typeface="Gulim" panose="020B0600000101010101" pitchFamily="34" charset="-127"/>
                <a:cs typeface="Tahoma" panose="020B0604030504040204" pitchFamily="34" charset="0"/>
              </a:rPr>
              <a:t>, а </a:t>
            </a:r>
            <a:r>
              <a:rPr lang="cs-CZ" sz="2800" b="1" dirty="0" err="1">
                <a:solidFill>
                  <a:schemeClr val="accent2">
                    <a:lumMod val="50000"/>
                  </a:schemeClr>
                </a:solidFill>
                <a:latin typeface="Gulim" panose="020B0600000101010101" pitchFamily="34" charset="-127"/>
                <a:ea typeface="Gulim" panose="020B0600000101010101" pitchFamily="34" charset="-127"/>
                <a:cs typeface="Tahoma" panose="020B0604030504040204" pitchFamily="34" charset="0"/>
              </a:rPr>
              <a:t>книжно-литературного</a:t>
            </a:r>
            <a:r>
              <a:rPr lang="cs-CZ" sz="2800" b="1" dirty="0">
                <a:solidFill>
                  <a:schemeClr val="accent2">
                    <a:lumMod val="50000"/>
                  </a:schemeClr>
                </a:solidFill>
                <a:latin typeface="Gulim" panose="020B0600000101010101" pitchFamily="34" charset="-127"/>
                <a:ea typeface="Gulim" panose="020B0600000101010101" pitchFamily="34" charset="-127"/>
                <a:cs typeface="Tahoma" panose="020B0604030504040204" pitchFamily="34" charset="0"/>
              </a:rPr>
              <a:t> </a:t>
            </a:r>
            <a:r>
              <a:rPr lang="cs-CZ" sz="2800" b="1" dirty="0" err="1">
                <a:solidFill>
                  <a:schemeClr val="accent2">
                    <a:lumMod val="50000"/>
                  </a:schemeClr>
                </a:solidFill>
                <a:latin typeface="Gulim" panose="020B0600000101010101" pitchFamily="34" charset="-127"/>
                <a:ea typeface="Gulim" panose="020B0600000101010101" pitchFamily="34" charset="-127"/>
                <a:cs typeface="Tahoma" panose="020B0604030504040204" pitchFamily="34" charset="0"/>
              </a:rPr>
              <a:t>творчества</a:t>
            </a:r>
            <a:r>
              <a:rPr lang="cs-CZ" sz="2800" b="1" dirty="0">
                <a:solidFill>
                  <a:schemeClr val="accent2">
                    <a:lumMod val="50000"/>
                  </a:schemeClr>
                </a:solidFill>
                <a:latin typeface="Gulim" panose="020B0600000101010101" pitchFamily="34" charset="-127"/>
                <a:ea typeface="Gulim" panose="020B0600000101010101" pitchFamily="34" charset="-127"/>
                <a:cs typeface="Tahoma" panose="020B0604030504040204" pitchFamily="34" charset="0"/>
              </a:rPr>
              <a:t>.</a:t>
            </a:r>
            <a:endParaRPr lang="cs-CZ" sz="2800" b="1" dirty="0">
              <a:solidFill>
                <a:schemeClr val="accent2">
                  <a:lumMod val="50000"/>
                </a:schemeClr>
              </a:solidFill>
              <a:effectLst/>
              <a:latin typeface="Gulim" panose="020B0600000101010101" pitchFamily="34" charset="-127"/>
              <a:ea typeface="Gulim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79520010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206500" y="997516"/>
            <a:ext cx="10083800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1200"/>
              </a:spcAft>
            </a:pPr>
            <a:r>
              <a:rPr lang="en-US" sz="2800" b="1" dirty="0" smtClean="0">
                <a:solidFill>
                  <a:schemeClr val="accent2">
                    <a:lumMod val="50000"/>
                  </a:schemeClr>
                </a:solidFill>
                <a:latin typeface="Gulim" panose="020B0600000101010101" pitchFamily="34" charset="-127"/>
                <a:ea typeface="Gulim" panose="020B0600000101010101" pitchFamily="34" charset="-127"/>
              </a:rPr>
              <a:t>	</a:t>
            </a:r>
            <a:r>
              <a:rPr lang="cs-CZ" sz="2800" b="1" dirty="0" err="1" smtClean="0">
                <a:solidFill>
                  <a:schemeClr val="accent2">
                    <a:lumMod val="50000"/>
                  </a:schemeClr>
                </a:solidFill>
                <a:latin typeface="Gulim" panose="020B0600000101010101" pitchFamily="34" charset="-127"/>
                <a:ea typeface="Gulim" panose="020B0600000101010101" pitchFamily="34" charset="-127"/>
              </a:rPr>
              <a:t>Повесть</a:t>
            </a:r>
            <a:r>
              <a:rPr lang="cs-CZ" sz="2800" b="1" dirty="0" smtClean="0">
                <a:solidFill>
                  <a:schemeClr val="accent2">
                    <a:lumMod val="50000"/>
                  </a:schemeClr>
                </a:solidFill>
                <a:latin typeface="Gulim" panose="020B0600000101010101" pitchFamily="34" charset="-127"/>
                <a:ea typeface="Gulim" panose="020B0600000101010101" pitchFamily="34" charset="-127"/>
              </a:rPr>
              <a:t> </a:t>
            </a:r>
            <a:r>
              <a:rPr lang="cs-CZ" sz="2800" b="1" dirty="0" err="1">
                <a:solidFill>
                  <a:schemeClr val="accent2">
                    <a:lumMod val="50000"/>
                  </a:schemeClr>
                </a:solidFill>
                <a:latin typeface="Gulim" panose="020B0600000101010101" pitchFamily="34" charset="-127"/>
                <a:ea typeface="Gulim" panose="020B0600000101010101" pitchFamily="34" charset="-127"/>
              </a:rPr>
              <a:t>находится</a:t>
            </a:r>
            <a:r>
              <a:rPr lang="cs-CZ" sz="2800" b="1" dirty="0">
                <a:solidFill>
                  <a:schemeClr val="accent2">
                    <a:lumMod val="50000"/>
                  </a:schemeClr>
                </a:solidFill>
                <a:latin typeface="Gulim" panose="020B0600000101010101" pitchFamily="34" charset="-127"/>
                <a:ea typeface="Gulim" panose="020B0600000101010101" pitchFamily="34" charset="-127"/>
              </a:rPr>
              <a:t> </a:t>
            </a:r>
            <a:r>
              <a:rPr lang="cs-CZ" sz="2800" b="1" dirty="0" err="1">
                <a:solidFill>
                  <a:schemeClr val="accent2">
                    <a:lumMod val="50000"/>
                  </a:schemeClr>
                </a:solidFill>
                <a:latin typeface="Gulim" panose="020B0600000101010101" pitchFamily="34" charset="-127"/>
                <a:ea typeface="Gulim" panose="020B0600000101010101" pitchFamily="34" charset="-127"/>
              </a:rPr>
              <a:t>вне</a:t>
            </a:r>
            <a:r>
              <a:rPr lang="cs-CZ" sz="2800" b="1" dirty="0">
                <a:solidFill>
                  <a:schemeClr val="accent2">
                    <a:lumMod val="50000"/>
                  </a:schemeClr>
                </a:solidFill>
                <a:latin typeface="Gulim" panose="020B0600000101010101" pitchFamily="34" charset="-127"/>
                <a:ea typeface="Gulim" panose="020B0600000101010101" pitchFamily="34" charset="-127"/>
              </a:rPr>
              <a:t> </a:t>
            </a:r>
            <a:r>
              <a:rPr lang="cs-CZ" sz="2800" b="1" dirty="0" err="1">
                <a:solidFill>
                  <a:schemeClr val="accent2">
                    <a:lumMod val="50000"/>
                  </a:schemeClr>
                </a:solidFill>
                <a:latin typeface="Gulim" panose="020B0600000101010101" pitchFamily="34" charset="-127"/>
                <a:ea typeface="Gulim" panose="020B0600000101010101" pitchFamily="34" charset="-127"/>
              </a:rPr>
              <a:t>жанровых</a:t>
            </a:r>
            <a:r>
              <a:rPr lang="cs-CZ" sz="2800" b="1" dirty="0">
                <a:solidFill>
                  <a:schemeClr val="accent2">
                    <a:lumMod val="50000"/>
                  </a:schemeClr>
                </a:solidFill>
                <a:latin typeface="Gulim" panose="020B0600000101010101" pitchFamily="34" charset="-127"/>
                <a:ea typeface="Gulim" panose="020B0600000101010101" pitchFamily="34" charset="-127"/>
              </a:rPr>
              <a:t> </a:t>
            </a:r>
            <a:r>
              <a:rPr lang="cs-CZ" sz="2800" b="1" dirty="0" err="1">
                <a:solidFill>
                  <a:schemeClr val="accent2">
                    <a:lumMod val="50000"/>
                  </a:schemeClr>
                </a:solidFill>
                <a:latin typeface="Gulim" panose="020B0600000101010101" pitchFamily="34" charset="-127"/>
                <a:ea typeface="Gulim" panose="020B0600000101010101" pitchFamily="34" charset="-127"/>
              </a:rPr>
              <a:t>типов</a:t>
            </a:r>
            <a:r>
              <a:rPr lang="cs-CZ" sz="2800" b="1" dirty="0">
                <a:solidFill>
                  <a:schemeClr val="accent2">
                    <a:lumMod val="50000"/>
                  </a:schemeClr>
                </a:solidFill>
                <a:latin typeface="Gulim" panose="020B0600000101010101" pitchFamily="34" charset="-127"/>
                <a:ea typeface="Gulim" panose="020B0600000101010101" pitchFamily="34" charset="-127"/>
              </a:rPr>
              <a:t> </a:t>
            </a:r>
            <a:r>
              <a:rPr lang="cs-CZ" sz="2800" b="1" dirty="0" err="1">
                <a:solidFill>
                  <a:schemeClr val="accent2">
                    <a:lumMod val="50000"/>
                  </a:schemeClr>
                </a:solidFill>
                <a:latin typeface="Gulim" panose="020B0600000101010101" pitchFamily="34" charset="-127"/>
                <a:ea typeface="Gulim" panose="020B0600000101010101" pitchFamily="34" charset="-127"/>
              </a:rPr>
              <a:t>народной</a:t>
            </a:r>
            <a:r>
              <a:rPr lang="cs-CZ" sz="2800" b="1" dirty="0">
                <a:solidFill>
                  <a:schemeClr val="accent2">
                    <a:lumMod val="50000"/>
                  </a:schemeClr>
                </a:solidFill>
                <a:latin typeface="Gulim" panose="020B0600000101010101" pitchFamily="34" charset="-127"/>
                <a:ea typeface="Gulim" panose="020B0600000101010101" pitchFamily="34" charset="-127"/>
              </a:rPr>
              <a:t> </a:t>
            </a:r>
            <a:r>
              <a:rPr lang="cs-CZ" sz="2800" b="1" dirty="0" err="1">
                <a:solidFill>
                  <a:schemeClr val="accent2">
                    <a:lumMod val="50000"/>
                  </a:schemeClr>
                </a:solidFill>
                <a:latin typeface="Gulim" panose="020B0600000101010101" pitchFamily="34" charset="-127"/>
                <a:ea typeface="Gulim" panose="020B0600000101010101" pitchFamily="34" charset="-127"/>
              </a:rPr>
              <a:t>поэзии</a:t>
            </a:r>
            <a:r>
              <a:rPr lang="cs-CZ" sz="2800" b="1" dirty="0">
                <a:solidFill>
                  <a:schemeClr val="accent2">
                    <a:lumMod val="50000"/>
                  </a:schemeClr>
                </a:solidFill>
                <a:latin typeface="Gulim" panose="020B0600000101010101" pitchFamily="34" charset="-127"/>
                <a:ea typeface="Gulim" panose="020B0600000101010101" pitchFamily="34" charset="-127"/>
              </a:rPr>
              <a:t>; </a:t>
            </a:r>
            <a:r>
              <a:rPr lang="cs-CZ" sz="2800" b="1" dirty="0" err="1">
                <a:solidFill>
                  <a:schemeClr val="accent2">
                    <a:lumMod val="50000"/>
                  </a:schemeClr>
                </a:solidFill>
                <a:latin typeface="Gulim" panose="020B0600000101010101" pitchFamily="34" charset="-127"/>
                <a:ea typeface="Gulim" panose="020B0600000101010101" pitchFamily="34" charset="-127"/>
              </a:rPr>
              <a:t>ее</a:t>
            </a:r>
            <a:r>
              <a:rPr lang="cs-CZ" sz="2800" b="1" dirty="0">
                <a:solidFill>
                  <a:schemeClr val="accent2">
                    <a:lumMod val="50000"/>
                  </a:schemeClr>
                </a:solidFill>
                <a:latin typeface="Gulim" panose="020B0600000101010101" pitchFamily="34" charset="-127"/>
                <a:ea typeface="Gulim" panose="020B0600000101010101" pitchFamily="34" charset="-127"/>
              </a:rPr>
              <a:t> </a:t>
            </a:r>
            <a:r>
              <a:rPr lang="cs-CZ" sz="2800" b="1" dirty="0" err="1">
                <a:solidFill>
                  <a:schemeClr val="accent2">
                    <a:lumMod val="50000"/>
                  </a:schemeClr>
                </a:solidFill>
                <a:latin typeface="Gulim" panose="020B0600000101010101" pitchFamily="34" charset="-127"/>
                <a:ea typeface="Gulim" panose="020B0600000101010101" pitchFamily="34" charset="-127"/>
              </a:rPr>
              <a:t>автор</a:t>
            </a:r>
            <a:r>
              <a:rPr lang="cs-CZ" sz="2800" b="1" dirty="0">
                <a:solidFill>
                  <a:schemeClr val="accent2">
                    <a:lumMod val="50000"/>
                  </a:schemeClr>
                </a:solidFill>
                <a:latin typeface="Gulim" panose="020B0600000101010101" pitchFamily="34" charset="-127"/>
                <a:ea typeface="Gulim" panose="020B0600000101010101" pitchFamily="34" charset="-127"/>
              </a:rPr>
              <a:t> </a:t>
            </a:r>
            <a:r>
              <a:rPr lang="cs-CZ" sz="2800" b="1" dirty="0" err="1">
                <a:solidFill>
                  <a:schemeClr val="accent2">
                    <a:lumMod val="50000"/>
                  </a:schemeClr>
                </a:solidFill>
                <a:latin typeface="Gulim" panose="020B0600000101010101" pitchFamily="34" charset="-127"/>
                <a:ea typeface="Gulim" panose="020B0600000101010101" pitchFamily="34" charset="-127"/>
              </a:rPr>
              <a:t>создал</a:t>
            </a:r>
            <a:r>
              <a:rPr lang="cs-CZ" sz="2800" b="1" dirty="0">
                <a:solidFill>
                  <a:schemeClr val="accent2">
                    <a:lumMod val="50000"/>
                  </a:schemeClr>
                </a:solidFill>
                <a:latin typeface="Gulim" panose="020B0600000101010101" pitchFamily="34" charset="-127"/>
                <a:ea typeface="Gulim" panose="020B0600000101010101" pitchFamily="34" charset="-127"/>
              </a:rPr>
              <a:t> </a:t>
            </a:r>
            <a:r>
              <a:rPr lang="cs-CZ" sz="2800" b="1" dirty="0" err="1">
                <a:solidFill>
                  <a:schemeClr val="accent2">
                    <a:lumMod val="50000"/>
                  </a:schemeClr>
                </a:solidFill>
                <a:latin typeface="Gulim" panose="020B0600000101010101" pitchFamily="34" charset="-127"/>
                <a:ea typeface="Gulim" panose="020B0600000101010101" pitchFamily="34" charset="-127"/>
              </a:rPr>
              <a:t>новый</a:t>
            </a:r>
            <a:r>
              <a:rPr lang="cs-CZ" sz="2800" b="1" dirty="0">
                <a:solidFill>
                  <a:schemeClr val="accent2">
                    <a:lumMod val="50000"/>
                  </a:schemeClr>
                </a:solidFill>
                <a:latin typeface="Gulim" panose="020B0600000101010101" pitchFamily="34" charset="-127"/>
                <a:ea typeface="Gulim" panose="020B0600000101010101" pitchFamily="34" charset="-127"/>
              </a:rPr>
              <a:t> </a:t>
            </a:r>
            <a:r>
              <a:rPr lang="cs-CZ" sz="2800" b="1" dirty="0" err="1">
                <a:solidFill>
                  <a:schemeClr val="accent2">
                    <a:lumMod val="50000"/>
                  </a:schemeClr>
                </a:solidFill>
                <a:latin typeface="Gulim" panose="020B0600000101010101" pitchFamily="34" charset="-127"/>
                <a:ea typeface="Gulim" panose="020B0600000101010101" pitchFamily="34" charset="-127"/>
              </a:rPr>
              <a:t>оригинальный</a:t>
            </a:r>
            <a:r>
              <a:rPr lang="cs-CZ" sz="2800" b="1" dirty="0">
                <a:solidFill>
                  <a:schemeClr val="accent2">
                    <a:lumMod val="50000"/>
                  </a:schemeClr>
                </a:solidFill>
                <a:latin typeface="Gulim" panose="020B0600000101010101" pitchFamily="34" charset="-127"/>
                <a:ea typeface="Gulim" panose="020B0600000101010101" pitchFamily="34" charset="-127"/>
              </a:rPr>
              <a:t> </a:t>
            </a:r>
            <a:r>
              <a:rPr lang="cs-CZ" sz="2800" b="1" dirty="0" err="1">
                <a:solidFill>
                  <a:schemeClr val="accent2">
                    <a:lumMod val="50000"/>
                  </a:schemeClr>
                </a:solidFill>
                <a:latin typeface="Gulim" panose="020B0600000101010101" pitchFamily="34" charset="-127"/>
                <a:ea typeface="Gulim" panose="020B0600000101010101" pitchFamily="34" charset="-127"/>
              </a:rPr>
              <a:t>вид</a:t>
            </a:r>
            <a:r>
              <a:rPr lang="cs-CZ" sz="2800" b="1" dirty="0">
                <a:solidFill>
                  <a:schemeClr val="accent2">
                    <a:lumMod val="50000"/>
                  </a:schemeClr>
                </a:solidFill>
                <a:latin typeface="Gulim" panose="020B0600000101010101" pitchFamily="34" charset="-127"/>
                <a:ea typeface="Gulim" panose="020B0600000101010101" pitchFamily="34" charset="-127"/>
              </a:rPr>
              <a:t> </a:t>
            </a:r>
            <a:r>
              <a:rPr lang="cs-CZ" sz="2800" b="1" dirty="0" err="1">
                <a:solidFill>
                  <a:schemeClr val="accent2">
                    <a:lumMod val="50000"/>
                  </a:schemeClr>
                </a:solidFill>
                <a:latin typeface="Gulim" panose="020B0600000101010101" pitchFamily="34" charset="-127"/>
                <a:ea typeface="Gulim" panose="020B0600000101010101" pitchFamily="34" charset="-127"/>
              </a:rPr>
              <a:t>лиро-эпического</a:t>
            </a:r>
            <a:r>
              <a:rPr lang="cs-CZ" sz="2800" b="1" dirty="0">
                <a:solidFill>
                  <a:schemeClr val="accent2">
                    <a:lumMod val="50000"/>
                  </a:schemeClr>
                </a:solidFill>
                <a:latin typeface="Gulim" panose="020B0600000101010101" pitchFamily="34" charset="-127"/>
                <a:ea typeface="Gulim" panose="020B0600000101010101" pitchFamily="34" charset="-127"/>
              </a:rPr>
              <a:t> </a:t>
            </a:r>
            <a:r>
              <a:rPr lang="cs-CZ" sz="2800" b="1" dirty="0" err="1">
                <a:solidFill>
                  <a:schemeClr val="accent2">
                    <a:lumMod val="50000"/>
                  </a:schemeClr>
                </a:solidFill>
                <a:latin typeface="Gulim" panose="020B0600000101010101" pitchFamily="34" charset="-127"/>
                <a:ea typeface="Gulim" panose="020B0600000101010101" pitchFamily="34" charset="-127"/>
              </a:rPr>
              <a:t>повествования</a:t>
            </a:r>
            <a:r>
              <a:rPr lang="cs-CZ" sz="2800" b="1" dirty="0">
                <a:solidFill>
                  <a:schemeClr val="accent2">
                    <a:lumMod val="50000"/>
                  </a:schemeClr>
                </a:solidFill>
                <a:latin typeface="Gulim" panose="020B0600000101010101" pitchFamily="34" charset="-127"/>
                <a:ea typeface="Gulim" panose="020B0600000101010101" pitchFamily="34" charset="-127"/>
              </a:rPr>
              <a:t>, в </a:t>
            </a:r>
            <a:r>
              <a:rPr lang="cs-CZ" sz="2800" b="1" dirty="0" err="1">
                <a:solidFill>
                  <a:schemeClr val="accent2">
                    <a:lumMod val="50000"/>
                  </a:schemeClr>
                </a:solidFill>
                <a:latin typeface="Gulim" panose="020B0600000101010101" pitchFamily="34" charset="-127"/>
                <a:ea typeface="Gulim" panose="020B0600000101010101" pitchFamily="34" charset="-127"/>
              </a:rPr>
              <a:t>котором</a:t>
            </a:r>
            <a:r>
              <a:rPr lang="cs-CZ" sz="2800" b="1" dirty="0">
                <a:solidFill>
                  <a:schemeClr val="accent2">
                    <a:lumMod val="50000"/>
                  </a:schemeClr>
                </a:solidFill>
                <a:latin typeface="Gulim" panose="020B0600000101010101" pitchFamily="34" charset="-127"/>
                <a:ea typeface="Gulim" panose="020B0600000101010101" pitchFamily="34" charset="-127"/>
              </a:rPr>
              <a:t> </a:t>
            </a:r>
            <a:r>
              <a:rPr lang="cs-CZ" sz="2800" b="1" dirty="0" err="1" smtClean="0">
                <a:solidFill>
                  <a:schemeClr val="accent2">
                    <a:lumMod val="50000"/>
                  </a:schemeClr>
                </a:solidFill>
                <a:latin typeface="Gulim" panose="020B0600000101010101" pitchFamily="34" charset="-127"/>
                <a:ea typeface="Gulim" panose="020B0600000101010101" pitchFamily="34" charset="-127"/>
              </a:rPr>
              <a:t>сочетаются</a:t>
            </a:r>
            <a:r>
              <a:rPr lang="en-US" sz="2800" b="1" dirty="0">
                <a:solidFill>
                  <a:schemeClr val="accent2">
                    <a:lumMod val="50000"/>
                  </a:schemeClr>
                </a:solidFill>
                <a:latin typeface="Gulim" panose="020B0600000101010101" pitchFamily="34" charset="-127"/>
                <a:ea typeface="Gulim" panose="020B0600000101010101" pitchFamily="34" charset="-127"/>
              </a:rPr>
              <a:t> </a:t>
            </a:r>
            <a:r>
              <a:rPr lang="cs-CZ" sz="2800" b="1" dirty="0" err="1" smtClean="0">
                <a:solidFill>
                  <a:schemeClr val="accent2">
                    <a:lumMod val="50000"/>
                  </a:schemeClr>
                </a:solidFill>
                <a:latin typeface="Gulim" panose="020B0600000101010101" pitchFamily="34" charset="-127"/>
                <a:ea typeface="Gulim" panose="020B0600000101010101" pitchFamily="34" charset="-127"/>
              </a:rPr>
              <a:t>устно-поэтические</a:t>
            </a:r>
            <a:r>
              <a:rPr lang="cs-CZ" sz="2800" b="1" dirty="0" smtClean="0">
                <a:solidFill>
                  <a:schemeClr val="accent2">
                    <a:lumMod val="50000"/>
                  </a:schemeClr>
                </a:solidFill>
                <a:latin typeface="Gulim" panose="020B0600000101010101" pitchFamily="34" charset="-127"/>
                <a:ea typeface="Gulim" panose="020B0600000101010101" pitchFamily="34" charset="-127"/>
              </a:rPr>
              <a:t> </a:t>
            </a:r>
            <a:r>
              <a:rPr lang="cs-CZ" sz="2800" b="1" dirty="0" err="1">
                <a:solidFill>
                  <a:schemeClr val="accent2">
                    <a:lumMod val="50000"/>
                  </a:schemeClr>
                </a:solidFill>
                <a:latin typeface="Gulim" panose="020B0600000101010101" pitchFamily="34" charset="-127"/>
                <a:ea typeface="Gulim" panose="020B0600000101010101" pitchFamily="34" charset="-127"/>
              </a:rPr>
              <a:t>стилевые</a:t>
            </a:r>
            <a:r>
              <a:rPr lang="cs-CZ" sz="2800" b="1" dirty="0">
                <a:solidFill>
                  <a:schemeClr val="accent2">
                    <a:lumMod val="50000"/>
                  </a:schemeClr>
                </a:solidFill>
                <a:latin typeface="Gulim" panose="020B0600000101010101" pitchFamily="34" charset="-127"/>
                <a:ea typeface="Gulim" panose="020B0600000101010101" pitchFamily="34" charset="-127"/>
              </a:rPr>
              <a:t> </a:t>
            </a:r>
            <a:r>
              <a:rPr lang="cs-CZ" sz="2800" b="1" dirty="0" err="1">
                <a:solidFill>
                  <a:schemeClr val="accent2">
                    <a:lumMod val="50000"/>
                  </a:schemeClr>
                </a:solidFill>
                <a:latin typeface="Gulim" panose="020B0600000101010101" pitchFamily="34" charset="-127"/>
                <a:ea typeface="Gulim" panose="020B0600000101010101" pitchFamily="34" charset="-127"/>
              </a:rPr>
              <a:t>традиции</a:t>
            </a:r>
            <a:r>
              <a:rPr lang="cs-CZ" sz="2800" b="1" dirty="0">
                <a:solidFill>
                  <a:schemeClr val="accent2">
                    <a:lumMod val="50000"/>
                  </a:schemeClr>
                </a:solidFill>
                <a:latin typeface="Gulim" panose="020B0600000101010101" pitchFamily="34" charset="-127"/>
                <a:ea typeface="Gulim" panose="020B0600000101010101" pitchFamily="34" charset="-127"/>
              </a:rPr>
              <a:t> с </a:t>
            </a:r>
            <a:r>
              <a:rPr lang="cs-CZ" sz="2800" b="1" dirty="0" err="1">
                <a:solidFill>
                  <a:schemeClr val="accent2">
                    <a:lumMod val="50000"/>
                  </a:schemeClr>
                </a:solidFill>
                <a:latin typeface="Gulim" panose="020B0600000101010101" pitchFamily="34" charset="-127"/>
                <a:ea typeface="Gulim" panose="020B0600000101010101" pitchFamily="34" charset="-127"/>
              </a:rPr>
              <a:t>отголосками</a:t>
            </a:r>
            <a:r>
              <a:rPr lang="cs-CZ" sz="2800" b="1" dirty="0">
                <a:solidFill>
                  <a:schemeClr val="accent2">
                    <a:lumMod val="50000"/>
                  </a:schemeClr>
                </a:solidFill>
                <a:latin typeface="Gulim" panose="020B0600000101010101" pitchFamily="34" charset="-127"/>
                <a:ea typeface="Gulim" panose="020B0600000101010101" pitchFamily="34" charset="-127"/>
              </a:rPr>
              <a:t> </a:t>
            </a:r>
            <a:r>
              <a:rPr lang="cs-CZ" sz="2800" b="1" dirty="0" err="1">
                <a:solidFill>
                  <a:schemeClr val="accent2">
                    <a:lumMod val="50000"/>
                  </a:schemeClr>
                </a:solidFill>
                <a:latin typeface="Gulim" panose="020B0600000101010101" pitchFamily="34" charset="-127"/>
                <a:ea typeface="Gulim" panose="020B0600000101010101" pitchFamily="34" charset="-127"/>
              </a:rPr>
              <a:t>средневековой</a:t>
            </a:r>
            <a:r>
              <a:rPr lang="cs-CZ" sz="2800" b="1" dirty="0">
                <a:solidFill>
                  <a:schemeClr val="accent2">
                    <a:lumMod val="50000"/>
                  </a:schemeClr>
                </a:solidFill>
                <a:latin typeface="Gulim" panose="020B0600000101010101" pitchFamily="34" charset="-127"/>
                <a:ea typeface="Gulim" panose="020B0600000101010101" pitchFamily="34" charset="-127"/>
              </a:rPr>
              <a:t> </a:t>
            </a:r>
            <a:r>
              <a:rPr lang="cs-CZ" sz="2800" b="1" dirty="0" err="1">
                <a:solidFill>
                  <a:schemeClr val="accent2">
                    <a:lumMod val="50000"/>
                  </a:schemeClr>
                </a:solidFill>
                <a:latin typeface="Gulim" panose="020B0600000101010101" pitchFamily="34" charset="-127"/>
                <a:ea typeface="Gulim" panose="020B0600000101010101" pitchFamily="34" charset="-127"/>
              </a:rPr>
              <a:t>книжности</a:t>
            </a:r>
            <a:r>
              <a:rPr lang="cs-CZ" sz="2800" b="1" dirty="0">
                <a:solidFill>
                  <a:schemeClr val="accent2">
                    <a:lumMod val="50000"/>
                  </a:schemeClr>
                </a:solidFill>
                <a:latin typeface="Gulim" panose="020B0600000101010101" pitchFamily="34" charset="-127"/>
                <a:ea typeface="Gulim" panose="020B0600000101010101" pitchFamily="34" charset="-127"/>
              </a:rPr>
              <a:t>.</a:t>
            </a:r>
            <a:endParaRPr lang="cs-CZ" sz="2800" b="1" dirty="0">
              <a:solidFill>
                <a:schemeClr val="accent2">
                  <a:lumMod val="50000"/>
                </a:schemeClr>
              </a:solidFill>
              <a:effectLst/>
              <a:latin typeface="Gulim" panose="020B0600000101010101" pitchFamily="34" charset="-127"/>
              <a:ea typeface="Gulim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03833526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549400" y="569026"/>
            <a:ext cx="9486900" cy="54952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4000" dirty="0">
                <a:solidFill>
                  <a:schemeClr val="accent4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Литература</a:t>
            </a:r>
            <a:r>
              <a:rPr lang="ru-RU" sz="4000" dirty="0" smtClean="0">
                <a:solidFill>
                  <a:schemeClr val="accent4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cs-CZ" sz="4000" dirty="0" smtClean="0">
              <a:solidFill>
                <a:schemeClr val="accent4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 algn="ctr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v"/>
            </a:pPr>
            <a:endParaRPr lang="cs-CZ" sz="2800" dirty="0">
              <a:solidFill>
                <a:schemeClr val="accent4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v"/>
            </a:pPr>
            <a:r>
              <a:rPr lang="cs-CZ" sz="2800" i="1" dirty="0" err="1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Кусков</a:t>
            </a:r>
            <a:r>
              <a:rPr lang="cs-CZ" sz="2800" i="1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В.В.</a:t>
            </a:r>
            <a:r>
              <a:rPr lang="cs-CZ" sz="2800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cs-CZ" sz="2800" dirty="0" err="1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История</a:t>
            </a:r>
            <a:r>
              <a:rPr lang="cs-CZ" sz="2800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800" dirty="0" err="1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древнерусской</a:t>
            </a:r>
            <a:r>
              <a:rPr lang="cs-CZ" sz="2800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800" dirty="0" err="1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литературы</a:t>
            </a:r>
            <a:r>
              <a:rPr lang="cs-CZ" sz="2800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 — </a:t>
            </a:r>
            <a:r>
              <a:rPr lang="cs-CZ" sz="2800" dirty="0" err="1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Высшая</a:t>
            </a:r>
            <a:r>
              <a:rPr lang="cs-CZ" sz="2800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800" dirty="0" err="1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школа</a:t>
            </a:r>
            <a:r>
              <a:rPr lang="cs-CZ" sz="2800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1989.</a:t>
            </a:r>
            <a:endParaRPr lang="cs-CZ" sz="2800" dirty="0">
              <a:solidFill>
                <a:schemeClr val="accent4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v"/>
            </a:pPr>
            <a:r>
              <a:rPr lang="cs-CZ" sz="2800" i="1" dirty="0" err="1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Остапенко</a:t>
            </a:r>
            <a:r>
              <a:rPr lang="cs-CZ" sz="2800" i="1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И.</a:t>
            </a:r>
            <a:r>
              <a:rPr lang="cs-CZ" sz="2800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cs-CZ" sz="2800" dirty="0" err="1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Древнерусские</a:t>
            </a:r>
            <a:r>
              <a:rPr lang="cs-CZ" sz="2800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800" dirty="0" err="1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повести</a:t>
            </a:r>
            <a:r>
              <a:rPr lang="cs-CZ" sz="2800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 — </a:t>
            </a:r>
            <a:r>
              <a:rPr lang="cs-CZ" sz="2800" dirty="0" err="1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Пермь</a:t>
            </a:r>
            <a:r>
              <a:rPr lang="cs-CZ" sz="2800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cs-CZ" sz="2800" dirty="0" err="1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Пермское</a:t>
            </a:r>
            <a:r>
              <a:rPr lang="cs-CZ" sz="2800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800" dirty="0" err="1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книжное</a:t>
            </a:r>
            <a:r>
              <a:rPr lang="cs-CZ" sz="2800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800" dirty="0" err="1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издательство</a:t>
            </a:r>
            <a:r>
              <a:rPr lang="cs-CZ" sz="2800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1991. </a:t>
            </a:r>
            <a:endParaRPr lang="cs-CZ" sz="2800" dirty="0">
              <a:solidFill>
                <a:schemeClr val="accent4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v"/>
            </a:pPr>
            <a:r>
              <a:rPr lang="ru-RU" sz="2800" u="sng" dirty="0">
                <a:solidFill>
                  <a:schemeClr val="accent4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http://schooltask.ru/povest-o-gore-zlochastii-samoe-interesnoe-proizvedenie-drevnej-literatury/</a:t>
            </a:r>
            <a:endParaRPr lang="cs-CZ" sz="2800" dirty="0">
              <a:solidFill>
                <a:schemeClr val="accent4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v"/>
            </a:pPr>
            <a:r>
              <a:rPr lang="ru-RU" sz="2800" u="sng" dirty="0">
                <a:solidFill>
                  <a:schemeClr val="accent4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http://www.briefly.ru/_/o_gore_i_zlochastii/</a:t>
            </a:r>
            <a:endParaRPr lang="cs-CZ" sz="2800" dirty="0">
              <a:solidFill>
                <a:schemeClr val="accent4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cs-CZ" sz="2800" dirty="0">
              <a:solidFill>
                <a:schemeClr val="accent4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287673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437563" y="1685252"/>
            <a:ext cx="7872668" cy="125797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7200" dirty="0">
                <a:solidFill>
                  <a:srgbClr val="7F6000"/>
                </a:solidFill>
                <a:latin typeface="Mistral" panose="03090702030407020403" pitchFamily="66" charset="0"/>
                <a:ea typeface="Calibri" panose="020F0502020204030204" pitchFamily="34" charset="0"/>
                <a:cs typeface="Calibri" panose="020F0502020204030204" pitchFamily="34" charset="0"/>
              </a:rPr>
              <a:t>Благодарю</a:t>
            </a:r>
            <a:r>
              <a:rPr lang="ru-RU" sz="7200" dirty="0">
                <a:solidFill>
                  <a:srgbClr val="7F6000"/>
                </a:solidFill>
                <a:latin typeface="Mistral" panose="03090702030407020403" pitchFamily="66" charset="0"/>
                <a:ea typeface="Calibri" panose="020F0502020204030204" pitchFamily="34" charset="0"/>
                <a:cs typeface="Vijaya" panose="020B0604020202020204" pitchFamily="34" charset="0"/>
              </a:rPr>
              <a:t> </a:t>
            </a:r>
            <a:r>
              <a:rPr lang="ru-RU" sz="7200" dirty="0">
                <a:solidFill>
                  <a:srgbClr val="7F6000"/>
                </a:solidFill>
                <a:latin typeface="Mistral" panose="03090702030407020403" pitchFamily="66" charset="0"/>
                <a:ea typeface="Calibri" panose="020F0502020204030204" pitchFamily="34" charset="0"/>
                <a:cs typeface="Calibri" panose="020F0502020204030204" pitchFamily="34" charset="0"/>
              </a:rPr>
              <a:t>за</a:t>
            </a:r>
            <a:r>
              <a:rPr lang="ru-RU" sz="7200" dirty="0">
                <a:solidFill>
                  <a:srgbClr val="7F6000"/>
                </a:solidFill>
                <a:latin typeface="Mistral" panose="03090702030407020403" pitchFamily="66" charset="0"/>
                <a:ea typeface="Calibri" panose="020F0502020204030204" pitchFamily="34" charset="0"/>
                <a:cs typeface="Vijaya" panose="020B0604020202020204" pitchFamily="34" charset="0"/>
              </a:rPr>
              <a:t> </a:t>
            </a:r>
            <a:r>
              <a:rPr lang="ru-RU" sz="7200" dirty="0" smtClean="0">
                <a:solidFill>
                  <a:srgbClr val="7F6000"/>
                </a:solidFill>
                <a:latin typeface="Mistral" panose="03090702030407020403" pitchFamily="66" charset="0"/>
                <a:ea typeface="Calibri" panose="020F0502020204030204" pitchFamily="34" charset="0"/>
                <a:cs typeface="Calibri" panose="020F0502020204030204" pitchFamily="34" charset="0"/>
              </a:rPr>
              <a:t>внимание</a:t>
            </a:r>
            <a:r>
              <a:rPr lang="ru-RU" sz="7200" dirty="0" smtClean="0">
                <a:solidFill>
                  <a:srgbClr val="7F6000"/>
                </a:solidFill>
                <a:latin typeface="Mistral" panose="03090702030407020403" pitchFamily="66" charset="0"/>
                <a:ea typeface="Calibri" panose="020F0502020204030204" pitchFamily="34" charset="0"/>
                <a:cs typeface="Vijaya" panose="020B0604020202020204" pitchFamily="34" charset="0"/>
              </a:rPr>
              <a:t> </a:t>
            </a:r>
            <a:endParaRPr lang="cs-CZ" sz="7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028" name="Picture 4" descr="https://img-fotki.yandex.ru/get/6304/34907849.55/0_8820e_b2fe1f0d_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27631" y="-152400"/>
            <a:ext cx="1200150" cy="276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4663812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4047344" y="3160776"/>
            <a:ext cx="7583824" cy="32111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Bef>
                <a:spcPts val="240"/>
              </a:spcBef>
              <a:spcAft>
                <a:spcPts val="240"/>
              </a:spcAft>
              <a:buFont typeface="Arial" panose="020B0604020202020204" pitchFamily="34" charset="0"/>
              <a:buChar char="•"/>
            </a:pPr>
            <a:r>
              <a:rPr lang="ru-RU" sz="2800" b="1" dirty="0">
                <a:solidFill>
                  <a:schemeClr val="accent2">
                    <a:lumMod val="50000"/>
                  </a:schemeClr>
                </a:solidFill>
                <a:latin typeface="Gulim" panose="020B0600000101010101" pitchFamily="34" charset="-127"/>
                <a:ea typeface="Gulim" panose="020B0600000101010101" pitchFamily="34" charset="-127"/>
              </a:rPr>
              <a:t>Была найдена русским академиком А.Н. </a:t>
            </a:r>
            <a:r>
              <a:rPr lang="ru-RU" sz="2800" b="1" dirty="0" err="1">
                <a:solidFill>
                  <a:schemeClr val="accent2">
                    <a:lumMod val="50000"/>
                  </a:schemeClr>
                </a:solidFill>
                <a:latin typeface="Gulim" panose="020B0600000101010101" pitchFamily="34" charset="-127"/>
                <a:ea typeface="Gulim" panose="020B0600000101010101" pitchFamily="34" charset="-127"/>
              </a:rPr>
              <a:t>Пыпиным</a:t>
            </a:r>
            <a:r>
              <a:rPr lang="ru-RU" sz="2800" b="1" dirty="0">
                <a:solidFill>
                  <a:schemeClr val="accent2">
                    <a:lumMod val="50000"/>
                  </a:schemeClr>
                </a:solidFill>
                <a:latin typeface="Gulim" panose="020B0600000101010101" pitchFamily="34" charset="-127"/>
                <a:ea typeface="Gulim" panose="020B0600000101010101" pitchFamily="34" charset="-127"/>
              </a:rPr>
              <a:t> в </a:t>
            </a:r>
            <a:r>
              <a:rPr lang="en-US" sz="2800" b="1" dirty="0">
                <a:solidFill>
                  <a:schemeClr val="accent2">
                    <a:lumMod val="50000"/>
                  </a:schemeClr>
                </a:solidFill>
                <a:latin typeface="Gulim" panose="020B0600000101010101" pitchFamily="34" charset="-127"/>
                <a:ea typeface="Gulim" panose="020B0600000101010101" pitchFamily="34" charset="-127"/>
              </a:rPr>
              <a:t>1856 </a:t>
            </a:r>
            <a:r>
              <a:rPr lang="ru-RU" sz="2800" b="1" dirty="0">
                <a:solidFill>
                  <a:schemeClr val="accent2">
                    <a:lumMod val="50000"/>
                  </a:schemeClr>
                </a:solidFill>
                <a:latin typeface="Gulim" panose="020B0600000101010101" pitchFamily="34" charset="-127"/>
                <a:ea typeface="Gulim" panose="020B0600000101010101" pitchFamily="34" charset="-127"/>
              </a:rPr>
              <a:t>г. </a:t>
            </a:r>
            <a:endParaRPr lang="cs-CZ" sz="2800" b="1" dirty="0" smtClean="0">
              <a:solidFill>
                <a:schemeClr val="accent2">
                  <a:lumMod val="50000"/>
                </a:schemeClr>
              </a:solidFill>
              <a:latin typeface="Gulim" panose="020B0600000101010101" pitchFamily="34" charset="-127"/>
              <a:ea typeface="Gulim" panose="020B0600000101010101" pitchFamily="34" charset="-127"/>
            </a:endParaRPr>
          </a:p>
          <a:p>
            <a:pPr marL="285750" indent="-285750">
              <a:spcBef>
                <a:spcPts val="240"/>
              </a:spcBef>
              <a:spcAft>
                <a:spcPts val="240"/>
              </a:spcAft>
              <a:buFont typeface="Arial" panose="020B0604020202020204" pitchFamily="34" charset="0"/>
              <a:buChar char="•"/>
            </a:pP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Gulim" panose="020B0600000101010101" pitchFamily="34" charset="-127"/>
                <a:ea typeface="Gulim" panose="020B0600000101010101" pitchFamily="34" charset="-127"/>
              </a:rPr>
              <a:t>Ц</a:t>
            </a:r>
            <a:r>
              <a:rPr lang="cs-CZ" sz="2800" b="1" dirty="0" err="1" smtClean="0">
                <a:solidFill>
                  <a:schemeClr val="accent2">
                    <a:lumMod val="50000"/>
                  </a:schemeClr>
                </a:solidFill>
                <a:effectLst/>
                <a:latin typeface="Gulim" panose="020B0600000101010101" pitchFamily="34" charset="-127"/>
                <a:ea typeface="Gulim" panose="020B0600000101010101" pitchFamily="34" charset="-127"/>
              </a:rPr>
              <a:t>ельное</a:t>
            </a:r>
            <a:r>
              <a:rPr lang="cs-CZ" sz="2800" b="1" dirty="0" smtClean="0">
                <a:solidFill>
                  <a:schemeClr val="accent2">
                    <a:lumMod val="50000"/>
                  </a:schemeClr>
                </a:solidFill>
                <a:effectLst/>
                <a:latin typeface="Gulim" panose="020B0600000101010101" pitchFamily="34" charset="-127"/>
                <a:ea typeface="Gulim" panose="020B0600000101010101" pitchFamily="34" charset="-127"/>
              </a:rPr>
              <a:t> </a:t>
            </a:r>
            <a:r>
              <a:rPr lang="cs-CZ" sz="2800" b="1" dirty="0" err="1" smtClean="0">
                <a:solidFill>
                  <a:schemeClr val="accent2">
                    <a:lumMod val="50000"/>
                  </a:schemeClr>
                </a:solidFill>
                <a:effectLst/>
                <a:latin typeface="Gulim" panose="020B0600000101010101" pitchFamily="34" charset="-127"/>
                <a:ea typeface="Gulim" panose="020B0600000101010101" pitchFamily="34" charset="-127"/>
              </a:rPr>
              <a:t>художественное</a:t>
            </a:r>
            <a:r>
              <a:rPr lang="cs-CZ" sz="2800" b="1" dirty="0" smtClean="0">
                <a:solidFill>
                  <a:schemeClr val="accent2">
                    <a:lumMod val="50000"/>
                  </a:schemeClr>
                </a:solidFill>
                <a:effectLst/>
                <a:latin typeface="Gulim" panose="020B0600000101010101" pitchFamily="34" charset="-127"/>
                <a:ea typeface="Gulim" panose="020B0600000101010101" pitchFamily="34" charset="-127"/>
              </a:rPr>
              <a:t> </a:t>
            </a:r>
            <a:r>
              <a:rPr lang="cs-CZ" sz="2800" b="1" dirty="0" err="1" smtClean="0">
                <a:solidFill>
                  <a:schemeClr val="accent2">
                    <a:lumMod val="50000"/>
                  </a:schemeClr>
                </a:solidFill>
                <a:effectLst/>
                <a:latin typeface="Gulim" panose="020B0600000101010101" pitchFamily="34" charset="-127"/>
                <a:ea typeface="Gulim" panose="020B0600000101010101" pitchFamily="34" charset="-127"/>
              </a:rPr>
              <a:t>произведение</a:t>
            </a:r>
            <a:r>
              <a:rPr lang="cs-CZ" sz="2800" b="1" dirty="0" smtClean="0">
                <a:solidFill>
                  <a:schemeClr val="accent2">
                    <a:lumMod val="50000"/>
                  </a:schemeClr>
                </a:solidFill>
                <a:effectLst/>
                <a:latin typeface="Gulim" panose="020B0600000101010101" pitchFamily="34" charset="-127"/>
                <a:ea typeface="Gulim" panose="020B0600000101010101" pitchFamily="34" charset="-127"/>
              </a:rPr>
              <a:t>, </a:t>
            </a:r>
            <a:r>
              <a:rPr lang="cs-CZ" sz="2800" b="1" dirty="0" err="1" smtClean="0">
                <a:solidFill>
                  <a:schemeClr val="accent2">
                    <a:lumMod val="50000"/>
                  </a:schemeClr>
                </a:solidFill>
                <a:effectLst/>
                <a:latin typeface="Gulim" panose="020B0600000101010101" pitchFamily="34" charset="-127"/>
                <a:ea typeface="Gulim" panose="020B0600000101010101" pitchFamily="34" charset="-127"/>
              </a:rPr>
              <a:t>все</a:t>
            </a:r>
            <a:r>
              <a:rPr lang="cs-CZ" sz="2800" b="1" dirty="0" smtClean="0">
                <a:solidFill>
                  <a:schemeClr val="accent2">
                    <a:lumMod val="50000"/>
                  </a:schemeClr>
                </a:solidFill>
                <a:effectLst/>
                <a:latin typeface="Gulim" panose="020B0600000101010101" pitchFamily="34" charset="-127"/>
                <a:ea typeface="Gulim" panose="020B0600000101010101" pitchFamily="34" charset="-127"/>
              </a:rPr>
              <a:t> </a:t>
            </a:r>
            <a:r>
              <a:rPr lang="cs-CZ" sz="2800" b="1" dirty="0" err="1" smtClean="0">
                <a:solidFill>
                  <a:schemeClr val="accent2">
                    <a:lumMod val="50000"/>
                  </a:schemeClr>
                </a:solidFill>
                <a:effectLst/>
                <a:latin typeface="Gulim" panose="020B0600000101010101" pitchFamily="34" charset="-127"/>
                <a:ea typeface="Gulim" panose="020B0600000101010101" pitchFamily="34" charset="-127"/>
              </a:rPr>
              <a:t>части</a:t>
            </a:r>
            <a:r>
              <a:rPr lang="cs-CZ" sz="2800" b="1" dirty="0" smtClean="0">
                <a:solidFill>
                  <a:schemeClr val="accent2">
                    <a:lumMod val="50000"/>
                  </a:schemeClr>
                </a:solidFill>
                <a:effectLst/>
                <a:latin typeface="Gulim" panose="020B0600000101010101" pitchFamily="34" charset="-127"/>
                <a:ea typeface="Gulim" panose="020B0600000101010101" pitchFamily="34" charset="-127"/>
              </a:rPr>
              <a:t> </a:t>
            </a:r>
            <a:r>
              <a:rPr lang="cs-CZ" sz="2800" b="1" dirty="0" err="1" smtClean="0">
                <a:solidFill>
                  <a:schemeClr val="accent2">
                    <a:lumMod val="50000"/>
                  </a:schemeClr>
                </a:solidFill>
                <a:effectLst/>
                <a:latin typeface="Gulim" panose="020B0600000101010101" pitchFamily="34" charset="-127"/>
                <a:ea typeface="Gulim" panose="020B0600000101010101" pitchFamily="34" charset="-127"/>
              </a:rPr>
              <a:t>которого</a:t>
            </a:r>
            <a:r>
              <a:rPr lang="cs-CZ" sz="2800" b="1" dirty="0" smtClean="0">
                <a:solidFill>
                  <a:schemeClr val="accent2">
                    <a:lumMod val="50000"/>
                  </a:schemeClr>
                </a:solidFill>
                <a:effectLst/>
                <a:latin typeface="Gulim" panose="020B0600000101010101" pitchFamily="34" charset="-127"/>
                <a:ea typeface="Gulim" panose="020B0600000101010101" pitchFamily="34" charset="-127"/>
              </a:rPr>
              <a:t> </a:t>
            </a:r>
            <a:r>
              <a:rPr lang="cs-CZ" sz="2800" b="1" dirty="0" err="1" smtClean="0">
                <a:solidFill>
                  <a:schemeClr val="accent2">
                    <a:lumMod val="50000"/>
                  </a:schemeClr>
                </a:solidFill>
                <a:effectLst/>
                <a:latin typeface="Gulim" panose="020B0600000101010101" pitchFamily="34" charset="-127"/>
                <a:ea typeface="Gulim" panose="020B0600000101010101" pitchFamily="34" charset="-127"/>
              </a:rPr>
              <a:t>нераздельно</a:t>
            </a:r>
            <a:r>
              <a:rPr lang="cs-CZ" sz="2800" b="1" dirty="0" smtClean="0">
                <a:solidFill>
                  <a:schemeClr val="accent2">
                    <a:lumMod val="50000"/>
                  </a:schemeClr>
                </a:solidFill>
                <a:effectLst/>
                <a:latin typeface="Gulim" panose="020B0600000101010101" pitchFamily="34" charset="-127"/>
                <a:ea typeface="Gulim" panose="020B0600000101010101" pitchFamily="34" charset="-127"/>
              </a:rPr>
              <a:t> </a:t>
            </a:r>
            <a:r>
              <a:rPr lang="cs-CZ" sz="2800" b="1" dirty="0" err="1" smtClean="0">
                <a:solidFill>
                  <a:schemeClr val="accent2">
                    <a:lumMod val="50000"/>
                  </a:schemeClr>
                </a:solidFill>
                <a:effectLst/>
                <a:latin typeface="Gulim" panose="020B0600000101010101" pitchFamily="34" charset="-127"/>
                <a:ea typeface="Gulim" panose="020B0600000101010101" pitchFamily="34" charset="-127"/>
              </a:rPr>
              <a:t>связаны</a:t>
            </a:r>
            <a:r>
              <a:rPr lang="cs-CZ" sz="2800" b="1" dirty="0" smtClean="0">
                <a:solidFill>
                  <a:schemeClr val="accent2">
                    <a:lumMod val="50000"/>
                  </a:schemeClr>
                </a:solidFill>
                <a:effectLst/>
                <a:latin typeface="Gulim" panose="020B0600000101010101" pitchFamily="34" charset="-127"/>
                <a:ea typeface="Gulim" panose="020B0600000101010101" pitchFamily="34" charset="-127"/>
              </a:rPr>
              <a:t> </a:t>
            </a:r>
            <a:r>
              <a:rPr lang="cs-CZ" sz="2800" b="1" dirty="0" err="1" smtClean="0">
                <a:solidFill>
                  <a:schemeClr val="accent2">
                    <a:lumMod val="50000"/>
                  </a:schemeClr>
                </a:solidFill>
                <a:effectLst/>
                <a:latin typeface="Gulim" panose="020B0600000101010101" pitchFamily="34" charset="-127"/>
                <a:ea typeface="Gulim" panose="020B0600000101010101" pitchFamily="34" charset="-127"/>
              </a:rPr>
              <a:t>единой</a:t>
            </a:r>
            <a:r>
              <a:rPr lang="cs-CZ" sz="2800" b="1" dirty="0" smtClean="0">
                <a:solidFill>
                  <a:schemeClr val="accent2">
                    <a:lumMod val="50000"/>
                  </a:schemeClr>
                </a:solidFill>
                <a:effectLst/>
                <a:latin typeface="Gulim" panose="020B0600000101010101" pitchFamily="34" charset="-127"/>
                <a:ea typeface="Gulim" panose="020B0600000101010101" pitchFamily="34" charset="-127"/>
              </a:rPr>
              <a:t> </a:t>
            </a:r>
            <a:r>
              <a:rPr lang="cs-CZ" sz="2800" b="1" dirty="0" err="1" smtClean="0">
                <a:solidFill>
                  <a:schemeClr val="accent2">
                    <a:lumMod val="50000"/>
                  </a:schemeClr>
                </a:solidFill>
                <a:effectLst/>
                <a:latin typeface="Gulim" panose="020B0600000101010101" pitchFamily="34" charset="-127"/>
                <a:ea typeface="Gulim" panose="020B0600000101010101" pitchFamily="34" charset="-127"/>
              </a:rPr>
              <a:t>мыслью</a:t>
            </a:r>
            <a:r>
              <a:rPr lang="cs-CZ" sz="2800" b="1" dirty="0" smtClean="0">
                <a:solidFill>
                  <a:schemeClr val="accent2">
                    <a:lumMod val="50000"/>
                  </a:schemeClr>
                </a:solidFill>
                <a:effectLst/>
                <a:latin typeface="Gulim" panose="020B0600000101010101" pitchFamily="34" charset="-127"/>
                <a:ea typeface="Gulim" panose="020B0600000101010101" pitchFamily="34" charset="-127"/>
              </a:rPr>
              <a:t> о </a:t>
            </a:r>
            <a:r>
              <a:rPr lang="cs-CZ" sz="2800" b="1" dirty="0" err="1" smtClean="0">
                <a:solidFill>
                  <a:schemeClr val="accent2">
                    <a:lumMod val="50000"/>
                  </a:schemeClr>
                </a:solidFill>
                <a:effectLst/>
                <a:latin typeface="Gulim" panose="020B0600000101010101" pitchFamily="34" charset="-127"/>
                <a:ea typeface="Gulim" panose="020B0600000101010101" pitchFamily="34" charset="-127"/>
              </a:rPr>
              <a:t>несчастной</a:t>
            </a:r>
            <a:r>
              <a:rPr lang="cs-CZ" sz="2800" b="1" dirty="0" smtClean="0">
                <a:solidFill>
                  <a:schemeClr val="accent2">
                    <a:lumMod val="50000"/>
                  </a:schemeClr>
                </a:solidFill>
                <a:effectLst/>
                <a:latin typeface="Gulim" panose="020B0600000101010101" pitchFamily="34" charset="-127"/>
                <a:ea typeface="Gulim" panose="020B0600000101010101" pitchFamily="34" charset="-127"/>
              </a:rPr>
              <a:t> </a:t>
            </a:r>
            <a:r>
              <a:rPr lang="cs-CZ" sz="2800" b="1" dirty="0" err="1" smtClean="0">
                <a:solidFill>
                  <a:schemeClr val="accent2">
                    <a:lumMod val="50000"/>
                  </a:schemeClr>
                </a:solidFill>
                <a:effectLst/>
                <a:latin typeface="Gulim" panose="020B0600000101010101" pitchFamily="34" charset="-127"/>
                <a:ea typeface="Gulim" panose="020B0600000101010101" pitchFamily="34" charset="-127"/>
              </a:rPr>
              <a:t>судьбе</a:t>
            </a:r>
            <a:r>
              <a:rPr lang="cs-CZ" sz="2800" b="1" dirty="0" smtClean="0">
                <a:solidFill>
                  <a:schemeClr val="accent2">
                    <a:lumMod val="50000"/>
                  </a:schemeClr>
                </a:solidFill>
                <a:effectLst/>
                <a:latin typeface="Gulim" panose="020B0600000101010101" pitchFamily="34" charset="-127"/>
                <a:ea typeface="Gulim" panose="020B0600000101010101" pitchFamily="34" charset="-127"/>
              </a:rPr>
              <a:t> </a:t>
            </a:r>
            <a:r>
              <a:rPr lang="cs-CZ" sz="2800" b="1" dirty="0" err="1" smtClean="0">
                <a:solidFill>
                  <a:schemeClr val="accent2">
                    <a:lumMod val="50000"/>
                  </a:schemeClr>
                </a:solidFill>
                <a:effectLst/>
                <a:latin typeface="Gulim" panose="020B0600000101010101" pitchFamily="34" charset="-127"/>
                <a:ea typeface="Gulim" panose="020B0600000101010101" pitchFamily="34" charset="-127"/>
              </a:rPr>
              <a:t>людей</a:t>
            </a:r>
            <a:r>
              <a:rPr lang="cs-CZ" sz="2800" b="1" dirty="0" smtClean="0">
                <a:solidFill>
                  <a:schemeClr val="accent2">
                    <a:lumMod val="50000"/>
                  </a:schemeClr>
                </a:solidFill>
                <a:effectLst/>
                <a:latin typeface="Gulim" panose="020B0600000101010101" pitchFamily="34" charset="-127"/>
                <a:ea typeface="Gulim" panose="020B0600000101010101" pitchFamily="34" charset="-127"/>
              </a:rPr>
              <a:t>.</a:t>
            </a:r>
            <a:endParaRPr lang="ru-RU" sz="2800" b="1" dirty="0" smtClean="0">
              <a:solidFill>
                <a:schemeClr val="accent2">
                  <a:lumMod val="50000"/>
                </a:schemeClr>
              </a:solidFill>
              <a:effectLst/>
              <a:latin typeface="Gulim" panose="020B0600000101010101" pitchFamily="34" charset="-127"/>
              <a:ea typeface="Gulim" panose="020B0600000101010101" pitchFamily="34" charset="-127"/>
            </a:endParaRPr>
          </a:p>
          <a:p>
            <a:pPr marL="285750" indent="-285750">
              <a:spcBef>
                <a:spcPts val="240"/>
              </a:spcBef>
              <a:spcAft>
                <a:spcPts val="240"/>
              </a:spcAft>
              <a:buFont typeface="Arial" panose="020B0604020202020204" pitchFamily="34" charset="0"/>
              <a:buChar char="•"/>
            </a:pPr>
            <a:endParaRPr lang="cs-CZ" sz="2800" b="1" dirty="0">
              <a:solidFill>
                <a:schemeClr val="accent2">
                  <a:lumMod val="50000"/>
                </a:schemeClr>
              </a:solidFill>
              <a:effectLst/>
              <a:latin typeface="Gulim" panose="020B0600000101010101" pitchFamily="34" charset="-127"/>
              <a:ea typeface="Gulim" panose="020B0600000101010101" pitchFamily="34" charset="-127"/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764498" y="752779"/>
            <a:ext cx="10866670" cy="2185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dirty="0" smtClean="0">
                <a:solidFill>
                  <a:schemeClr val="accent2">
                    <a:lumMod val="50000"/>
                  </a:schemeClr>
                </a:solidFill>
                <a:effectLst/>
                <a:latin typeface="Gulim" panose="020B0600000101010101" pitchFamily="34" charset="-127"/>
                <a:ea typeface="Gulim" panose="020B0600000101010101" pitchFamily="34" charset="-127"/>
              </a:rPr>
              <a:t>«</a:t>
            </a:r>
            <a:r>
              <a:rPr lang="cs-CZ" sz="3600" b="1" dirty="0" err="1" smtClean="0">
                <a:solidFill>
                  <a:schemeClr val="accent2">
                    <a:lumMod val="50000"/>
                  </a:schemeClr>
                </a:solidFill>
                <a:effectLst/>
                <a:latin typeface="Gulim" panose="020B0600000101010101" pitchFamily="34" charset="-127"/>
                <a:ea typeface="Gulim" panose="020B0600000101010101" pitchFamily="34" charset="-127"/>
              </a:rPr>
              <a:t>Повесть</a:t>
            </a:r>
            <a:r>
              <a:rPr lang="cs-CZ" sz="3600" b="1" dirty="0" smtClean="0">
                <a:solidFill>
                  <a:schemeClr val="accent2">
                    <a:lumMod val="50000"/>
                  </a:schemeClr>
                </a:solidFill>
                <a:effectLst/>
                <a:latin typeface="Gulim" panose="020B0600000101010101" pitchFamily="34" charset="-127"/>
                <a:ea typeface="Gulim" panose="020B0600000101010101" pitchFamily="34" charset="-127"/>
              </a:rPr>
              <a:t> о </a:t>
            </a:r>
            <a:r>
              <a:rPr lang="cs-CZ" sz="3600" b="1" dirty="0" err="1" smtClean="0">
                <a:solidFill>
                  <a:schemeClr val="accent2">
                    <a:lumMod val="50000"/>
                  </a:schemeClr>
                </a:solidFill>
                <a:effectLst/>
                <a:latin typeface="Gulim" panose="020B0600000101010101" pitchFamily="34" charset="-127"/>
                <a:ea typeface="Gulim" panose="020B0600000101010101" pitchFamily="34" charset="-127"/>
              </a:rPr>
              <a:t>Горе</a:t>
            </a:r>
            <a:r>
              <a:rPr lang="cs-CZ" sz="3600" b="1" dirty="0" smtClean="0">
                <a:solidFill>
                  <a:schemeClr val="accent2">
                    <a:lumMod val="50000"/>
                  </a:schemeClr>
                </a:solidFill>
                <a:effectLst/>
                <a:latin typeface="Gulim" panose="020B0600000101010101" pitchFamily="34" charset="-127"/>
                <a:ea typeface="Gulim" panose="020B0600000101010101" pitchFamily="34" charset="-127"/>
              </a:rPr>
              <a:t> и </a:t>
            </a:r>
            <a:r>
              <a:rPr lang="cs-CZ" sz="3600" b="1" dirty="0" err="1" smtClean="0">
                <a:solidFill>
                  <a:schemeClr val="accent2">
                    <a:lumMod val="50000"/>
                  </a:schemeClr>
                </a:solidFill>
                <a:effectLst/>
                <a:latin typeface="Gulim" panose="020B0600000101010101" pitchFamily="34" charset="-127"/>
                <a:ea typeface="Gulim" panose="020B0600000101010101" pitchFamily="34" charset="-127"/>
              </a:rPr>
              <a:t>Злочастии</a:t>
            </a:r>
            <a:r>
              <a:rPr lang="cs-CZ" sz="3600" b="1" dirty="0" smtClean="0">
                <a:solidFill>
                  <a:schemeClr val="accent2">
                    <a:lumMod val="50000"/>
                  </a:schemeClr>
                </a:solidFill>
                <a:effectLst/>
                <a:latin typeface="Gulim" panose="020B0600000101010101" pitchFamily="34" charset="-127"/>
                <a:ea typeface="Gulim" panose="020B0600000101010101" pitchFamily="34" charset="-127"/>
              </a:rPr>
              <a:t>, </a:t>
            </a:r>
            <a:r>
              <a:rPr lang="cs-CZ" sz="3600" b="1" dirty="0" err="1" smtClean="0">
                <a:solidFill>
                  <a:schemeClr val="accent2">
                    <a:lumMod val="50000"/>
                  </a:schemeClr>
                </a:solidFill>
                <a:effectLst/>
                <a:latin typeface="Gulim" panose="020B0600000101010101" pitchFamily="34" charset="-127"/>
                <a:ea typeface="Gulim" panose="020B0600000101010101" pitchFamily="34" charset="-127"/>
              </a:rPr>
              <a:t>как</a:t>
            </a:r>
            <a:r>
              <a:rPr lang="cs-CZ" sz="3600" b="1" dirty="0" smtClean="0">
                <a:solidFill>
                  <a:schemeClr val="accent2">
                    <a:lumMod val="50000"/>
                  </a:schemeClr>
                </a:solidFill>
                <a:effectLst/>
                <a:latin typeface="Gulim" panose="020B0600000101010101" pitchFamily="34" charset="-127"/>
                <a:ea typeface="Gulim" panose="020B0600000101010101" pitchFamily="34" charset="-127"/>
              </a:rPr>
              <a:t> </a:t>
            </a:r>
            <a:r>
              <a:rPr lang="cs-CZ" sz="3600" b="1" dirty="0" err="1" smtClean="0">
                <a:solidFill>
                  <a:schemeClr val="accent2">
                    <a:lumMod val="50000"/>
                  </a:schemeClr>
                </a:solidFill>
                <a:effectLst/>
                <a:latin typeface="Gulim" panose="020B0600000101010101" pitchFamily="34" charset="-127"/>
                <a:ea typeface="Gulim" panose="020B0600000101010101" pitchFamily="34" charset="-127"/>
              </a:rPr>
              <a:t>Горе-Злочастие</a:t>
            </a:r>
            <a:r>
              <a:rPr lang="cs-CZ" sz="3600" b="1" dirty="0" smtClean="0">
                <a:solidFill>
                  <a:schemeClr val="accent2">
                    <a:lumMod val="50000"/>
                  </a:schemeClr>
                </a:solidFill>
                <a:effectLst/>
                <a:latin typeface="Gulim" panose="020B0600000101010101" pitchFamily="34" charset="-127"/>
                <a:ea typeface="Gulim" panose="020B0600000101010101" pitchFamily="34" charset="-127"/>
              </a:rPr>
              <a:t> </a:t>
            </a:r>
            <a:r>
              <a:rPr lang="cs-CZ" sz="3600" b="1" dirty="0" err="1" smtClean="0">
                <a:solidFill>
                  <a:schemeClr val="accent2">
                    <a:lumMod val="50000"/>
                  </a:schemeClr>
                </a:solidFill>
                <a:effectLst/>
                <a:latin typeface="Gulim" panose="020B0600000101010101" pitchFamily="34" charset="-127"/>
                <a:ea typeface="Gulim" panose="020B0600000101010101" pitchFamily="34" charset="-127"/>
              </a:rPr>
              <a:t>довело</a:t>
            </a:r>
            <a:r>
              <a:rPr lang="cs-CZ" sz="3600" b="1" dirty="0" smtClean="0">
                <a:solidFill>
                  <a:schemeClr val="accent2">
                    <a:lumMod val="50000"/>
                  </a:schemeClr>
                </a:solidFill>
                <a:effectLst/>
                <a:latin typeface="Gulim" panose="020B0600000101010101" pitchFamily="34" charset="-127"/>
                <a:ea typeface="Gulim" panose="020B0600000101010101" pitchFamily="34" charset="-127"/>
              </a:rPr>
              <a:t> </a:t>
            </a:r>
            <a:r>
              <a:rPr lang="cs-CZ" sz="3600" b="1" dirty="0" err="1" smtClean="0">
                <a:solidFill>
                  <a:schemeClr val="accent2">
                    <a:lumMod val="50000"/>
                  </a:schemeClr>
                </a:solidFill>
                <a:effectLst/>
                <a:latin typeface="Gulim" panose="020B0600000101010101" pitchFamily="34" charset="-127"/>
                <a:ea typeface="Gulim" panose="020B0600000101010101" pitchFamily="34" charset="-127"/>
              </a:rPr>
              <a:t>моло</a:t>
            </a:r>
            <a:r>
              <a:rPr lang="ru-RU" sz="3600" b="1" dirty="0">
                <a:solidFill>
                  <a:schemeClr val="accent2">
                    <a:lumMod val="50000"/>
                  </a:schemeClr>
                </a:solidFill>
                <a:latin typeface="Gulim" panose="020B0600000101010101" pitchFamily="34" charset="-127"/>
                <a:ea typeface="Gulim" panose="020B0600000101010101" pitchFamily="34" charset="-127"/>
              </a:rPr>
              <a:t>д</a:t>
            </a:r>
            <a:r>
              <a:rPr lang="cs-CZ" sz="3600" b="1" dirty="0" err="1" smtClean="0">
                <a:solidFill>
                  <a:schemeClr val="accent2">
                    <a:lumMod val="50000"/>
                  </a:schemeClr>
                </a:solidFill>
                <a:effectLst/>
                <a:latin typeface="Gulim" panose="020B0600000101010101" pitchFamily="34" charset="-127"/>
                <a:ea typeface="Gulim" panose="020B0600000101010101" pitchFamily="34" charset="-127"/>
              </a:rPr>
              <a:t>ца</a:t>
            </a:r>
            <a:r>
              <a:rPr lang="cs-CZ" sz="3600" b="1" dirty="0" smtClean="0">
                <a:solidFill>
                  <a:schemeClr val="accent2">
                    <a:lumMod val="50000"/>
                  </a:schemeClr>
                </a:solidFill>
                <a:effectLst/>
                <a:latin typeface="Gulim" panose="020B0600000101010101" pitchFamily="34" charset="-127"/>
                <a:ea typeface="Gulim" panose="020B0600000101010101" pitchFamily="34" charset="-127"/>
              </a:rPr>
              <a:t> </a:t>
            </a:r>
            <a:endParaRPr lang="ru-RU" sz="3600" b="1" dirty="0" smtClean="0">
              <a:solidFill>
                <a:schemeClr val="accent2">
                  <a:lumMod val="50000"/>
                </a:schemeClr>
              </a:solidFill>
              <a:effectLst/>
              <a:latin typeface="Gulim" panose="020B0600000101010101" pitchFamily="34" charset="-127"/>
              <a:ea typeface="Gulim" panose="020B0600000101010101" pitchFamily="34" charset="-127"/>
            </a:endParaRPr>
          </a:p>
          <a:p>
            <a:r>
              <a:rPr lang="cs-CZ" sz="3600" b="1" dirty="0" err="1" smtClean="0">
                <a:solidFill>
                  <a:schemeClr val="accent2">
                    <a:lumMod val="50000"/>
                  </a:schemeClr>
                </a:solidFill>
                <a:effectLst/>
                <a:latin typeface="Gulim" panose="020B0600000101010101" pitchFamily="34" charset="-127"/>
                <a:ea typeface="Gulim" panose="020B0600000101010101" pitchFamily="34" charset="-127"/>
              </a:rPr>
              <a:t>во</a:t>
            </a:r>
            <a:r>
              <a:rPr lang="cs-CZ" sz="3600" b="1" dirty="0" smtClean="0">
                <a:solidFill>
                  <a:schemeClr val="accent2">
                    <a:lumMod val="50000"/>
                  </a:schemeClr>
                </a:solidFill>
                <a:effectLst/>
                <a:latin typeface="Gulim" panose="020B0600000101010101" pitchFamily="34" charset="-127"/>
                <a:ea typeface="Gulim" panose="020B0600000101010101" pitchFamily="34" charset="-127"/>
              </a:rPr>
              <a:t> </a:t>
            </a:r>
            <a:r>
              <a:rPr lang="cs-CZ" sz="3600" b="1" dirty="0" err="1" smtClean="0">
                <a:solidFill>
                  <a:schemeClr val="accent2">
                    <a:lumMod val="50000"/>
                  </a:schemeClr>
                </a:solidFill>
                <a:effectLst/>
                <a:latin typeface="Gulim" panose="020B0600000101010101" pitchFamily="34" charset="-127"/>
                <a:ea typeface="Gulim" panose="020B0600000101010101" pitchFamily="34" charset="-127"/>
              </a:rPr>
              <a:t>иноческий</a:t>
            </a:r>
            <a:r>
              <a:rPr lang="cs-CZ" sz="3600" b="1" dirty="0" smtClean="0">
                <a:solidFill>
                  <a:schemeClr val="accent2">
                    <a:lumMod val="50000"/>
                  </a:schemeClr>
                </a:solidFill>
                <a:effectLst/>
                <a:latin typeface="Gulim" panose="020B0600000101010101" pitchFamily="34" charset="-127"/>
                <a:ea typeface="Gulim" panose="020B0600000101010101" pitchFamily="34" charset="-127"/>
              </a:rPr>
              <a:t> </a:t>
            </a:r>
            <a:r>
              <a:rPr lang="cs-CZ" sz="3600" b="1" dirty="0" err="1" smtClean="0">
                <a:solidFill>
                  <a:schemeClr val="accent2">
                    <a:lumMod val="50000"/>
                  </a:schemeClr>
                </a:solidFill>
                <a:effectLst/>
                <a:latin typeface="Gulim" panose="020B0600000101010101" pitchFamily="34" charset="-127"/>
                <a:ea typeface="Gulim" panose="020B0600000101010101" pitchFamily="34" charset="-127"/>
              </a:rPr>
              <a:t>чин</a:t>
            </a:r>
            <a:r>
              <a:rPr lang="cs-CZ" sz="3600" b="1" dirty="0" smtClean="0">
                <a:solidFill>
                  <a:schemeClr val="accent2">
                    <a:lumMod val="50000"/>
                  </a:schemeClr>
                </a:solidFill>
                <a:effectLst/>
                <a:latin typeface="Gulim" panose="020B0600000101010101" pitchFamily="34" charset="-127"/>
                <a:ea typeface="Gulim" panose="020B0600000101010101" pitchFamily="34" charset="-127"/>
              </a:rPr>
              <a:t>»</a:t>
            </a:r>
            <a:endParaRPr lang="ru-RU" sz="3600" b="1" dirty="0" smtClean="0">
              <a:solidFill>
                <a:schemeClr val="accent2">
                  <a:lumMod val="50000"/>
                </a:schemeClr>
              </a:solidFill>
              <a:effectLst/>
              <a:latin typeface="Gulim" panose="020B0600000101010101" pitchFamily="34" charset="-127"/>
              <a:ea typeface="Gulim" panose="020B0600000101010101" pitchFamily="34" charset="-127"/>
            </a:endParaRPr>
          </a:p>
          <a:p>
            <a:endParaRPr lang="cs-CZ" sz="28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2913888" y="2837611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dirty="0" smtClean="0"/>
          </a:p>
          <a:p>
            <a:endParaRPr lang="cs-CZ" dirty="0"/>
          </a:p>
        </p:txBody>
      </p:sp>
      <p:pic>
        <p:nvPicPr>
          <p:cNvPr id="3076" name="Picture 4" descr="http://razukraska.ru/wp-content/gallery/svecha/svecha1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3517" y="2768003"/>
            <a:ext cx="2375458" cy="34020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9691343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841562" y="646971"/>
            <a:ext cx="1116556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000000"/>
                </a:solidFill>
                <a:effectLst/>
                <a:latin typeface="Gulim" panose="020B0600000101010101" pitchFamily="34" charset="-127"/>
                <a:ea typeface="Gulim" panose="020B0600000101010101" pitchFamily="34" charset="-127"/>
              </a:rPr>
              <a:t>Центральная тема повести — тема трагической судьбы молодого поколения, старающегося порвать со старыми формами семейно-бытового уклада, домостроевской моралью.</a:t>
            </a:r>
            <a:endParaRPr lang="cs-CZ" sz="2800" b="1" dirty="0">
              <a:latin typeface="Gulim" panose="020B0600000101010101" pitchFamily="34" charset="-127"/>
              <a:ea typeface="Gulim" panose="020B0600000101010101" pitchFamily="34" charset="-127"/>
            </a:endParaRPr>
          </a:p>
        </p:txBody>
      </p:sp>
      <p:pic>
        <p:nvPicPr>
          <p:cNvPr id="2052" name="Picture 4" descr="http://svit-ok.com/wp-content/uploads/2014/05/starinny-j-svitok-s-surguchnoj-pechat-yu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1493" y="4056262"/>
            <a:ext cx="3021507" cy="2014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Obdélník 2"/>
          <p:cNvSpPr/>
          <p:nvPr/>
        </p:nvSpPr>
        <p:spPr>
          <a:xfrm>
            <a:off x="841562" y="3114736"/>
            <a:ext cx="6905469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effectLst/>
                <a:latin typeface="Gulim" panose="020B0600000101010101" pitchFamily="34" charset="-127"/>
                <a:ea typeface="Gulim" panose="020B0600000101010101" pitchFamily="34" charset="-127"/>
              </a:rPr>
              <a:t>Для повести характерны:</a:t>
            </a:r>
            <a:endParaRPr lang="cs-CZ" sz="2800" b="1" dirty="0" smtClean="0">
              <a:solidFill>
                <a:schemeClr val="accent2">
                  <a:lumMod val="50000"/>
                </a:schemeClr>
              </a:solidFill>
              <a:effectLst/>
              <a:latin typeface="Gulim" panose="020B0600000101010101" pitchFamily="34" charset="-127"/>
              <a:ea typeface="Gulim" panose="020B0600000101010101" pitchFamily="34" charset="-127"/>
            </a:endParaRPr>
          </a:p>
          <a:p>
            <a:pPr>
              <a:spcAft>
                <a:spcPts val="0"/>
              </a:spcAft>
            </a:pP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effectLst/>
                <a:latin typeface="Gulim" panose="020B0600000101010101" pitchFamily="34" charset="-127"/>
                <a:ea typeface="Gulim" panose="020B0600000101010101" pitchFamily="34" charset="-127"/>
              </a:rPr>
              <a:t> </a:t>
            </a:r>
            <a:endParaRPr lang="cs-CZ" sz="2800" b="1" dirty="0" smtClean="0">
              <a:solidFill>
                <a:schemeClr val="accent2">
                  <a:lumMod val="50000"/>
                </a:schemeClr>
              </a:solidFill>
              <a:effectLst/>
              <a:latin typeface="Gulim" panose="020B0600000101010101" pitchFamily="34" charset="-127"/>
              <a:ea typeface="Gulim" panose="020B0600000101010101" pitchFamily="34" charset="-127"/>
            </a:endParaRPr>
          </a:p>
          <a:p>
            <a:pPr marL="457200" indent="-457200"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ru-RU" sz="2800" b="1" dirty="0">
                <a:solidFill>
                  <a:schemeClr val="accent2">
                    <a:lumMod val="50000"/>
                  </a:schemeClr>
                </a:solidFill>
                <a:latin typeface="Gulim" panose="020B0600000101010101" pitchFamily="34" charset="-127"/>
                <a:ea typeface="Gulim" panose="020B0600000101010101" pitchFamily="34" charset="-127"/>
              </a:rPr>
              <a:t>п</a:t>
            </a: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effectLst/>
                <a:latin typeface="Gulim" panose="020B0600000101010101" pitchFamily="34" charset="-127"/>
                <a:ea typeface="Gulim" panose="020B0600000101010101" pitchFamily="34" charset="-127"/>
              </a:rPr>
              <a:t>ереплетение эпоса и лирики</a:t>
            </a:r>
            <a:endParaRPr lang="cs-CZ" sz="2800" b="1" dirty="0" smtClean="0">
              <a:solidFill>
                <a:schemeClr val="accent2">
                  <a:lumMod val="50000"/>
                </a:schemeClr>
              </a:solidFill>
              <a:effectLst/>
              <a:latin typeface="Gulim" panose="020B0600000101010101" pitchFamily="34" charset="-127"/>
              <a:ea typeface="Gulim" panose="020B0600000101010101" pitchFamily="34" charset="-127"/>
            </a:endParaRPr>
          </a:p>
          <a:p>
            <a:pPr marL="457200" indent="-457200"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ru-RU" sz="2800" b="1" dirty="0">
                <a:solidFill>
                  <a:schemeClr val="accent2">
                    <a:lumMod val="50000"/>
                  </a:schemeClr>
                </a:solidFill>
                <a:latin typeface="Gulim" panose="020B0600000101010101" pitchFamily="34" charset="-127"/>
                <a:ea typeface="Gulim" panose="020B0600000101010101" pitchFamily="34" charset="-127"/>
              </a:rPr>
              <a:t>с</a:t>
            </a: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effectLst/>
                <a:latin typeface="Gulim" panose="020B0600000101010101" pitchFamily="34" charset="-127"/>
                <a:ea typeface="Gulim" panose="020B0600000101010101" pitchFamily="34" charset="-127"/>
              </a:rPr>
              <a:t>очетание эпического размаха и лирической задушевности</a:t>
            </a:r>
            <a:endParaRPr lang="cs-CZ" sz="2800" b="1" dirty="0" smtClean="0">
              <a:solidFill>
                <a:schemeClr val="accent2">
                  <a:lumMod val="50000"/>
                </a:schemeClr>
              </a:solidFill>
              <a:effectLst/>
              <a:latin typeface="Gulim" panose="020B0600000101010101" pitchFamily="34" charset="-127"/>
              <a:ea typeface="Gulim" panose="020B0600000101010101" pitchFamily="34" charset="-127"/>
            </a:endParaRPr>
          </a:p>
          <a:p>
            <a:pPr marL="457200" indent="-457200"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ru-RU" sz="2800" b="1" dirty="0">
                <a:solidFill>
                  <a:schemeClr val="accent2">
                    <a:lumMod val="50000"/>
                  </a:schemeClr>
                </a:solidFill>
                <a:latin typeface="Gulim" panose="020B0600000101010101" pitchFamily="34" charset="-127"/>
                <a:ea typeface="Gulim" panose="020B0600000101010101" pitchFamily="34" charset="-127"/>
              </a:rPr>
              <a:t>п</a:t>
            </a: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effectLst/>
                <a:latin typeface="Gulim" panose="020B0600000101010101" pitchFamily="34" charset="-127"/>
                <a:ea typeface="Gulim" panose="020B0600000101010101" pitchFamily="34" charset="-127"/>
              </a:rPr>
              <a:t>оэтика фольклора</a:t>
            </a:r>
            <a:endParaRPr lang="cs-CZ" sz="2800" b="1" dirty="0" smtClean="0">
              <a:solidFill>
                <a:schemeClr val="accent2">
                  <a:lumMod val="50000"/>
                </a:schemeClr>
              </a:solidFill>
              <a:effectLst/>
              <a:latin typeface="Gulim" panose="020B0600000101010101" pitchFamily="34" charset="-127"/>
              <a:ea typeface="Gulim" panose="020B0600000101010101" pitchFamily="34" charset="-127"/>
            </a:endParaRPr>
          </a:p>
          <a:p>
            <a:pPr marL="457200" indent="-457200"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ru-RU" sz="2800" b="1" dirty="0">
                <a:solidFill>
                  <a:schemeClr val="accent2">
                    <a:lumMod val="50000"/>
                  </a:schemeClr>
                </a:solidFill>
                <a:latin typeface="Gulim" panose="020B0600000101010101" pitchFamily="34" charset="-127"/>
                <a:ea typeface="Gulim" panose="020B0600000101010101" pitchFamily="34" charset="-127"/>
              </a:rPr>
              <a:t>п</a:t>
            </a: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effectLst/>
                <a:latin typeface="Gulim" panose="020B0600000101010101" pitchFamily="34" charset="-127"/>
                <a:ea typeface="Gulim" panose="020B0600000101010101" pitchFamily="34" charset="-127"/>
              </a:rPr>
              <a:t>есенная символика</a:t>
            </a:r>
            <a:endParaRPr lang="cs-CZ" sz="2800" b="1" dirty="0">
              <a:solidFill>
                <a:schemeClr val="accent2">
                  <a:lumMod val="50000"/>
                </a:schemeClr>
              </a:solidFill>
              <a:effectLst/>
              <a:latin typeface="Gulim" panose="020B0600000101010101" pitchFamily="34" charset="-127"/>
              <a:ea typeface="Gulim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73081762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964367" y="1034482"/>
            <a:ext cx="9663659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effectLst/>
                <a:latin typeface="Gulim" panose="020B0600000101010101" pitchFamily="34" charset="-127"/>
                <a:ea typeface="Gulim" panose="020B0600000101010101" pitchFamily="34" charset="-127"/>
              </a:rPr>
              <a:t>Судьба Молодца излагается в форме его жития, но повесть не имеет ничего общего с традиционной агиографией. Перед нами ти­пично светская бытовая биографическая повесть.</a:t>
            </a:r>
            <a:endParaRPr lang="cs-CZ" sz="2800" b="1" dirty="0">
              <a:solidFill>
                <a:schemeClr val="accent2">
                  <a:lumMod val="50000"/>
                </a:schemeClr>
              </a:solidFill>
              <a:effectLst/>
              <a:latin typeface="Gulim" panose="020B0600000101010101" pitchFamily="34" charset="-127"/>
              <a:ea typeface="Gulim" panose="020B0600000101010101" pitchFamily="34" charset="-127"/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964367" y="3057276"/>
            <a:ext cx="9888511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ru-RU" sz="2800" b="1" dirty="0">
                <a:solidFill>
                  <a:schemeClr val="accent2">
                    <a:lumMod val="50000"/>
                  </a:schemeClr>
                </a:solidFill>
                <a:latin typeface="Gulim" panose="020B0600000101010101" pitchFamily="34" charset="-127"/>
                <a:ea typeface="Gulim" panose="020B0600000101010101" pitchFamily="34" charset="-127"/>
              </a:rPr>
              <a:t>Б</a:t>
            </a: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effectLst/>
                <a:latin typeface="Gulim" panose="020B0600000101010101" pitchFamily="34" charset="-127"/>
                <a:ea typeface="Gulim" panose="020B0600000101010101" pitchFamily="34" charset="-127"/>
              </a:rPr>
              <a:t>ольшое социальное значение повести -</a:t>
            </a:r>
            <a:r>
              <a:rPr lang="en-US" sz="2800" b="1" dirty="0" smtClean="0">
                <a:solidFill>
                  <a:schemeClr val="accent2">
                    <a:lumMod val="50000"/>
                  </a:schemeClr>
                </a:solidFill>
                <a:effectLst/>
                <a:latin typeface="Gulim" panose="020B0600000101010101" pitchFamily="34" charset="-127"/>
                <a:ea typeface="Gulim" panose="020B0600000101010101" pitchFamily="34" charset="-127"/>
              </a:rPr>
              <a:t> </a:t>
            </a: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effectLst/>
                <a:latin typeface="Gulim" panose="020B0600000101010101" pitchFamily="34" charset="-127"/>
                <a:ea typeface="Gulim" panose="020B0600000101010101" pitchFamily="34" charset="-127"/>
              </a:rPr>
              <a:t>в правдивом изображении процесса образования деклассирован­ных элементов общества.</a:t>
            </a:r>
            <a:endParaRPr lang="cs-CZ" sz="2800" b="1" dirty="0">
              <a:solidFill>
                <a:schemeClr val="accent2">
                  <a:lumMod val="50000"/>
                </a:schemeClr>
              </a:solidFill>
              <a:effectLst/>
              <a:latin typeface="Gulim" panose="020B0600000101010101" pitchFamily="34" charset="-127"/>
              <a:ea typeface="Gulim" panose="020B0600000101010101" pitchFamily="34" charset="-127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934385" y="4649183"/>
            <a:ext cx="9948473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v"/>
            </a:pPr>
            <a:r>
              <a:rPr lang="cs-CZ" sz="2800" b="1" dirty="0" err="1" smtClean="0">
                <a:solidFill>
                  <a:schemeClr val="accent2">
                    <a:lumMod val="50000"/>
                  </a:schemeClr>
                </a:solidFill>
                <a:effectLst/>
                <a:latin typeface="Gulim" panose="020B0600000101010101" pitchFamily="34" charset="-127"/>
                <a:ea typeface="Gulim" panose="020B0600000101010101" pitchFamily="34" charset="-127"/>
              </a:rPr>
              <a:t>Повесть</a:t>
            </a:r>
            <a:r>
              <a:rPr lang="cs-CZ" sz="2800" b="1" dirty="0" smtClean="0">
                <a:solidFill>
                  <a:schemeClr val="accent2">
                    <a:lumMod val="50000"/>
                  </a:schemeClr>
                </a:solidFill>
                <a:effectLst/>
                <a:latin typeface="Gulim" panose="020B0600000101010101" pitchFamily="34" charset="-127"/>
                <a:ea typeface="Gulim" panose="020B0600000101010101" pitchFamily="34" charset="-127"/>
              </a:rPr>
              <a:t> </a:t>
            </a:r>
            <a:r>
              <a:rPr lang="cs-CZ" sz="2800" b="1" dirty="0" err="1" smtClean="0">
                <a:solidFill>
                  <a:schemeClr val="accent2">
                    <a:lumMod val="50000"/>
                  </a:schemeClr>
                </a:solidFill>
                <a:effectLst/>
                <a:latin typeface="Gulim" panose="020B0600000101010101" pitchFamily="34" charset="-127"/>
                <a:ea typeface="Gulim" panose="020B0600000101010101" pitchFamily="34" charset="-127"/>
              </a:rPr>
              <a:t>написана</a:t>
            </a:r>
            <a:r>
              <a:rPr lang="cs-CZ" sz="2800" b="1" dirty="0" smtClean="0">
                <a:solidFill>
                  <a:schemeClr val="accent2">
                    <a:lumMod val="50000"/>
                  </a:schemeClr>
                </a:solidFill>
                <a:effectLst/>
                <a:latin typeface="Gulim" panose="020B0600000101010101" pitchFamily="34" charset="-127"/>
                <a:ea typeface="Gulim" panose="020B0600000101010101" pitchFamily="34" charset="-127"/>
              </a:rPr>
              <a:t> </a:t>
            </a:r>
            <a:r>
              <a:rPr lang="cs-CZ" sz="2800" b="1" dirty="0" err="1" smtClean="0">
                <a:solidFill>
                  <a:schemeClr val="accent2">
                    <a:lumMod val="50000"/>
                  </a:schemeClr>
                </a:solidFill>
                <a:effectLst/>
                <a:latin typeface="Gulim" panose="020B0600000101010101" pitchFamily="34" charset="-127"/>
                <a:ea typeface="Gulim" panose="020B0600000101010101" pitchFamily="34" charset="-127"/>
              </a:rPr>
              <a:t>стихом</a:t>
            </a:r>
            <a:r>
              <a:rPr lang="cs-CZ" sz="2800" b="1" dirty="0" smtClean="0">
                <a:solidFill>
                  <a:schemeClr val="accent2">
                    <a:lumMod val="50000"/>
                  </a:schemeClr>
                </a:solidFill>
                <a:effectLst/>
                <a:latin typeface="Gulim" panose="020B0600000101010101" pitchFamily="34" charset="-127"/>
                <a:ea typeface="Gulim" panose="020B0600000101010101" pitchFamily="34" charset="-127"/>
              </a:rPr>
              <a:t>, </a:t>
            </a:r>
            <a:r>
              <a:rPr lang="cs-CZ" sz="2800" b="1" dirty="0" err="1" smtClean="0">
                <a:solidFill>
                  <a:schemeClr val="accent2">
                    <a:lumMod val="50000"/>
                  </a:schemeClr>
                </a:solidFill>
                <a:effectLst/>
                <a:latin typeface="Gulim" panose="020B0600000101010101" pitchFamily="34" charset="-127"/>
                <a:ea typeface="Gulim" panose="020B0600000101010101" pitchFamily="34" charset="-127"/>
              </a:rPr>
              <a:t>близким</a:t>
            </a:r>
            <a:r>
              <a:rPr lang="cs-CZ" sz="2800" b="1" dirty="0" smtClean="0">
                <a:solidFill>
                  <a:schemeClr val="accent2">
                    <a:lumMod val="50000"/>
                  </a:schemeClr>
                </a:solidFill>
                <a:effectLst/>
                <a:latin typeface="Gulim" panose="020B0600000101010101" pitchFamily="34" charset="-127"/>
                <a:ea typeface="Gulim" panose="020B0600000101010101" pitchFamily="34" charset="-127"/>
              </a:rPr>
              <a:t> к </a:t>
            </a:r>
            <a:r>
              <a:rPr lang="cs-CZ" sz="2800" b="1" dirty="0" err="1" smtClean="0">
                <a:solidFill>
                  <a:schemeClr val="accent2">
                    <a:lumMod val="50000"/>
                  </a:schemeClr>
                </a:solidFill>
                <a:effectLst/>
                <a:latin typeface="Gulim" panose="020B0600000101010101" pitchFamily="34" charset="-127"/>
                <a:ea typeface="Gulim" panose="020B0600000101010101" pitchFamily="34" charset="-127"/>
              </a:rPr>
              <a:t>былинному</a:t>
            </a:r>
            <a:r>
              <a:rPr lang="cs-CZ" sz="2800" b="1" dirty="0" smtClean="0">
                <a:solidFill>
                  <a:schemeClr val="accent2">
                    <a:lumMod val="50000"/>
                  </a:schemeClr>
                </a:solidFill>
                <a:effectLst/>
                <a:latin typeface="Gulim" panose="020B0600000101010101" pitchFamily="34" charset="-127"/>
                <a:ea typeface="Gulim" panose="020B0600000101010101" pitchFamily="34" charset="-127"/>
              </a:rPr>
              <a:t>. </a:t>
            </a:r>
            <a:r>
              <a:rPr lang="cs-CZ" sz="2800" b="1" dirty="0" err="1" smtClean="0">
                <a:solidFill>
                  <a:schemeClr val="accent2">
                    <a:lumMod val="50000"/>
                  </a:schemeClr>
                </a:solidFill>
                <a:effectLst/>
                <a:latin typeface="Gulim" panose="020B0600000101010101" pitchFamily="34" charset="-127"/>
                <a:ea typeface="Gulim" panose="020B0600000101010101" pitchFamily="34" charset="-127"/>
              </a:rPr>
              <a:t>На</a:t>
            </a:r>
            <a:r>
              <a:rPr lang="cs-CZ" sz="2800" b="1" dirty="0" smtClean="0">
                <a:solidFill>
                  <a:schemeClr val="accent2">
                    <a:lumMod val="50000"/>
                  </a:schemeClr>
                </a:solidFill>
                <a:effectLst/>
                <a:latin typeface="Gulim" panose="020B0600000101010101" pitchFamily="34" charset="-127"/>
                <a:ea typeface="Gulim" panose="020B0600000101010101" pitchFamily="34" charset="-127"/>
              </a:rPr>
              <a:t> </a:t>
            </a:r>
            <a:r>
              <a:rPr lang="cs-CZ" sz="2800" b="1" dirty="0" err="1" smtClean="0">
                <a:solidFill>
                  <a:schemeClr val="accent2">
                    <a:lumMod val="50000"/>
                  </a:schemeClr>
                </a:solidFill>
                <a:effectLst/>
                <a:latin typeface="Gulim" panose="020B0600000101010101" pitchFamily="34" charset="-127"/>
                <a:ea typeface="Gulim" panose="020B0600000101010101" pitchFamily="34" charset="-127"/>
              </a:rPr>
              <a:t>её</a:t>
            </a:r>
            <a:r>
              <a:rPr lang="cs-CZ" sz="2800" b="1" dirty="0" smtClean="0">
                <a:solidFill>
                  <a:schemeClr val="accent2">
                    <a:lumMod val="50000"/>
                  </a:schemeClr>
                </a:solidFill>
                <a:effectLst/>
                <a:latin typeface="Gulim" panose="020B0600000101010101" pitchFamily="34" charset="-127"/>
                <a:ea typeface="Gulim" panose="020B0600000101010101" pitchFamily="34" charset="-127"/>
              </a:rPr>
              <a:t> </a:t>
            </a:r>
            <a:r>
              <a:rPr lang="cs-CZ" sz="2800" b="1" dirty="0" err="1" smtClean="0">
                <a:solidFill>
                  <a:schemeClr val="accent2">
                    <a:lumMod val="50000"/>
                  </a:schemeClr>
                </a:solidFill>
                <a:effectLst/>
                <a:latin typeface="Gulim" panose="020B0600000101010101" pitchFamily="34" charset="-127"/>
                <a:ea typeface="Gulim" panose="020B0600000101010101" pitchFamily="34" charset="-127"/>
              </a:rPr>
              <a:t>язык</a:t>
            </a:r>
            <a:r>
              <a:rPr lang="cs-CZ" sz="2800" b="1" dirty="0" smtClean="0">
                <a:solidFill>
                  <a:schemeClr val="accent2">
                    <a:lumMod val="50000"/>
                  </a:schemeClr>
                </a:solidFill>
                <a:effectLst/>
                <a:latin typeface="Gulim" panose="020B0600000101010101" pitchFamily="34" charset="-127"/>
                <a:ea typeface="Gulim" panose="020B0600000101010101" pitchFamily="34" charset="-127"/>
              </a:rPr>
              <a:t> </a:t>
            </a:r>
            <a:r>
              <a:rPr lang="cs-CZ" sz="2800" b="1" dirty="0" err="1" smtClean="0">
                <a:solidFill>
                  <a:schemeClr val="accent2">
                    <a:lumMod val="50000"/>
                  </a:schemeClr>
                </a:solidFill>
                <a:effectLst/>
                <a:latin typeface="Gulim" panose="020B0600000101010101" pitchFamily="34" charset="-127"/>
                <a:ea typeface="Gulim" panose="020B0600000101010101" pitchFamily="34" charset="-127"/>
              </a:rPr>
              <a:t>заметное</a:t>
            </a:r>
            <a:r>
              <a:rPr lang="cs-CZ" sz="2800" b="1" dirty="0" smtClean="0">
                <a:solidFill>
                  <a:schemeClr val="accent2">
                    <a:lumMod val="50000"/>
                  </a:schemeClr>
                </a:solidFill>
                <a:effectLst/>
                <a:latin typeface="Gulim" panose="020B0600000101010101" pitchFamily="34" charset="-127"/>
                <a:ea typeface="Gulim" panose="020B0600000101010101" pitchFamily="34" charset="-127"/>
              </a:rPr>
              <a:t> </a:t>
            </a:r>
            <a:r>
              <a:rPr lang="cs-CZ" sz="2800" b="1" dirty="0" err="1" smtClean="0">
                <a:solidFill>
                  <a:schemeClr val="accent2">
                    <a:lumMod val="50000"/>
                  </a:schemeClr>
                </a:solidFill>
                <a:effectLst/>
                <a:latin typeface="Gulim" panose="020B0600000101010101" pitchFamily="34" charset="-127"/>
                <a:ea typeface="Gulim" panose="020B0600000101010101" pitchFamily="34" charset="-127"/>
              </a:rPr>
              <a:t>влияние</a:t>
            </a:r>
            <a:r>
              <a:rPr lang="cs-CZ" sz="2800" b="1" dirty="0" smtClean="0">
                <a:solidFill>
                  <a:schemeClr val="accent2">
                    <a:lumMod val="50000"/>
                  </a:schemeClr>
                </a:solidFill>
                <a:effectLst/>
                <a:latin typeface="Gulim" panose="020B0600000101010101" pitchFamily="34" charset="-127"/>
                <a:ea typeface="Gulim" panose="020B0600000101010101" pitchFamily="34" charset="-127"/>
              </a:rPr>
              <a:t> </a:t>
            </a:r>
            <a:r>
              <a:rPr lang="cs-CZ" sz="2800" b="1" dirty="0" err="1" smtClean="0">
                <a:solidFill>
                  <a:schemeClr val="accent2">
                    <a:lumMod val="50000"/>
                  </a:schemeClr>
                </a:solidFill>
                <a:effectLst/>
                <a:latin typeface="Gulim" panose="020B0600000101010101" pitchFamily="34" charset="-127"/>
                <a:ea typeface="Gulim" panose="020B0600000101010101" pitchFamily="34" charset="-127"/>
              </a:rPr>
              <a:t>оказала</a:t>
            </a:r>
            <a:r>
              <a:rPr lang="cs-CZ" sz="2800" b="1" dirty="0" smtClean="0">
                <a:solidFill>
                  <a:schemeClr val="accent2">
                    <a:lumMod val="50000"/>
                  </a:schemeClr>
                </a:solidFill>
                <a:effectLst/>
                <a:latin typeface="Gulim" panose="020B0600000101010101" pitchFamily="34" charset="-127"/>
                <a:ea typeface="Gulim" panose="020B0600000101010101" pitchFamily="34" charset="-127"/>
              </a:rPr>
              <a:t> </a:t>
            </a:r>
            <a:r>
              <a:rPr lang="cs-CZ" sz="2800" b="1" dirty="0" err="1" smtClean="0">
                <a:solidFill>
                  <a:schemeClr val="accent2">
                    <a:lumMod val="50000"/>
                  </a:schemeClr>
                </a:solidFill>
                <a:effectLst/>
                <a:latin typeface="Gulim" panose="020B0600000101010101" pitchFamily="34" charset="-127"/>
                <a:ea typeface="Gulim" panose="020B0600000101010101" pitchFamily="34" charset="-127"/>
              </a:rPr>
              <a:t>устная</a:t>
            </a:r>
            <a:r>
              <a:rPr lang="cs-CZ" sz="2800" b="1" dirty="0" smtClean="0">
                <a:solidFill>
                  <a:schemeClr val="accent2">
                    <a:lumMod val="50000"/>
                  </a:schemeClr>
                </a:solidFill>
                <a:effectLst/>
                <a:latin typeface="Gulim" panose="020B0600000101010101" pitchFamily="34" charset="-127"/>
                <a:ea typeface="Gulim" panose="020B0600000101010101" pitchFamily="34" charset="-127"/>
              </a:rPr>
              <a:t> </a:t>
            </a:r>
            <a:r>
              <a:rPr lang="cs-CZ" sz="2800" b="1" dirty="0" err="1" smtClean="0">
                <a:solidFill>
                  <a:schemeClr val="accent2">
                    <a:lumMod val="50000"/>
                  </a:schemeClr>
                </a:solidFill>
                <a:effectLst/>
                <a:latin typeface="Gulim" panose="020B0600000101010101" pitchFamily="34" charset="-127"/>
                <a:ea typeface="Gulim" panose="020B0600000101010101" pitchFamily="34" charset="-127"/>
              </a:rPr>
              <a:t>народная</a:t>
            </a:r>
            <a:r>
              <a:rPr lang="cs-CZ" sz="2800" b="1" dirty="0" smtClean="0">
                <a:solidFill>
                  <a:schemeClr val="accent2">
                    <a:lumMod val="50000"/>
                  </a:schemeClr>
                </a:solidFill>
                <a:effectLst/>
                <a:latin typeface="Gulim" panose="020B0600000101010101" pitchFamily="34" charset="-127"/>
                <a:ea typeface="Gulim" panose="020B0600000101010101" pitchFamily="34" charset="-127"/>
              </a:rPr>
              <a:t> </a:t>
            </a:r>
            <a:r>
              <a:rPr lang="cs-CZ" sz="2800" b="1" dirty="0" err="1" smtClean="0">
                <a:solidFill>
                  <a:schemeClr val="accent2">
                    <a:lumMod val="50000"/>
                  </a:schemeClr>
                </a:solidFill>
                <a:effectLst/>
                <a:latin typeface="Gulim" panose="020B0600000101010101" pitchFamily="34" charset="-127"/>
                <a:ea typeface="Gulim" panose="020B0600000101010101" pitchFamily="34" charset="-127"/>
              </a:rPr>
              <a:t>поэзия</a:t>
            </a:r>
            <a:r>
              <a:rPr lang="cs-CZ" sz="2800" b="1" dirty="0" smtClean="0">
                <a:solidFill>
                  <a:schemeClr val="accent2">
                    <a:lumMod val="50000"/>
                  </a:schemeClr>
                </a:solidFill>
                <a:effectLst/>
                <a:latin typeface="Gulim" panose="020B0600000101010101" pitchFamily="34" charset="-127"/>
                <a:ea typeface="Gulim" panose="020B0600000101010101" pitchFamily="34" charset="-127"/>
              </a:rPr>
              <a:t>.</a:t>
            </a:r>
            <a:endParaRPr lang="cs-CZ" sz="2800" b="1" dirty="0">
              <a:solidFill>
                <a:schemeClr val="accent2">
                  <a:lumMod val="50000"/>
                </a:schemeClr>
              </a:solidFill>
              <a:latin typeface="Gulim" panose="020B0600000101010101" pitchFamily="34" charset="-127"/>
              <a:ea typeface="Gulim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61741022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814799" y="624816"/>
            <a:ext cx="7194598" cy="3500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95250" marR="95250">
              <a:lnSpc>
                <a:spcPts val="1350"/>
              </a:lnSpc>
              <a:spcBef>
                <a:spcPts val="750"/>
              </a:spcBef>
              <a:spcAft>
                <a:spcPts val="750"/>
              </a:spcAft>
            </a:pPr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  <a:effectLst/>
                <a:latin typeface="Segoe Script" panose="020B0504020000000003" pitchFamily="34" charset="0"/>
                <a:ea typeface="Gulim" panose="020B0600000101010101" pitchFamily="34" charset="-127"/>
                <a:cs typeface="Times New Roman" panose="02020603050405020304" pitchFamily="18" charset="0"/>
              </a:rPr>
              <a:t>Краткое содержание повести</a:t>
            </a:r>
            <a:endParaRPr lang="cs-CZ" sz="3200" b="1" dirty="0">
              <a:solidFill>
                <a:schemeClr val="accent2">
                  <a:lumMod val="50000"/>
                </a:schemeClr>
              </a:solidFill>
              <a:effectLst/>
              <a:latin typeface="Segoe Script" panose="020B0504020000000003" pitchFamily="34" charset="0"/>
              <a:ea typeface="Gulim" panose="020B0600000101010101" pitchFamily="34" charset="-127"/>
              <a:cs typeface="Times New Roman" panose="02020603050405020304" pitchFamily="18" charset="0"/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1369103" y="1430460"/>
            <a:ext cx="9618688" cy="49962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52450" marR="95250" indent="-457200">
              <a:spcBef>
                <a:spcPts val="750"/>
              </a:spcBef>
              <a:spcAft>
                <a:spcPts val="750"/>
              </a:spcAft>
              <a:buFont typeface="Wingdings" panose="05000000000000000000" pitchFamily="2" charset="2"/>
              <a:buChar char="v"/>
            </a:pP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effectLst/>
                <a:latin typeface="Gulim" panose="020B0600000101010101" pitchFamily="34" charset="-127"/>
                <a:ea typeface="Gulim" panose="020B0600000101010101" pitchFamily="34" charset="-127"/>
                <a:cs typeface="Times New Roman" panose="02020603050405020304" pitchFamily="18" charset="0"/>
              </a:rPr>
              <a:t>Рассказ о грехе Адама </a:t>
            </a: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Gulim" panose="020B0600000101010101" pitchFamily="34" charset="-127"/>
                <a:ea typeface="Gulim" panose="020B0600000101010101" pitchFamily="34" charset="-127"/>
                <a:cs typeface="Times New Roman" panose="02020603050405020304" pitchFamily="18" charset="0"/>
              </a:rPr>
              <a:t>и </a:t>
            </a: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effectLst/>
                <a:latin typeface="Gulim" panose="020B0600000101010101" pitchFamily="34" charset="-127"/>
                <a:ea typeface="Gulim" panose="020B0600000101010101" pitchFamily="34" charset="-127"/>
                <a:cs typeface="Times New Roman" panose="02020603050405020304" pitchFamily="18" charset="0"/>
              </a:rPr>
              <a:t>Евы.</a:t>
            </a:r>
            <a:endParaRPr lang="cs-CZ" sz="2800" b="1" dirty="0" smtClean="0">
              <a:solidFill>
                <a:schemeClr val="accent2">
                  <a:lumMod val="50000"/>
                </a:schemeClr>
              </a:solidFill>
              <a:effectLst/>
              <a:latin typeface="Gulim" panose="020B0600000101010101" pitchFamily="34" charset="-127"/>
              <a:ea typeface="Gulim" panose="020B0600000101010101" pitchFamily="34" charset="-127"/>
              <a:cs typeface="Times New Roman" panose="02020603050405020304" pitchFamily="18" charset="0"/>
            </a:endParaRPr>
          </a:p>
          <a:p>
            <a:pPr marL="552450" marR="95250" indent="-457200">
              <a:spcBef>
                <a:spcPts val="750"/>
              </a:spcBef>
              <a:spcAft>
                <a:spcPts val="750"/>
              </a:spcAft>
              <a:buFont typeface="Wingdings" panose="05000000000000000000" pitchFamily="2" charset="2"/>
              <a:buChar char="v"/>
            </a:pP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effectLst/>
                <a:latin typeface="Gulim" panose="020B0600000101010101" pitchFamily="34" charset="-127"/>
                <a:ea typeface="Gulim" panose="020B0600000101010101" pitchFamily="34" charset="-127"/>
                <a:cs typeface="Times New Roman" panose="02020603050405020304" pitchFamily="18" charset="0"/>
              </a:rPr>
              <a:t>Наставления молодцу от родителей.</a:t>
            </a:r>
            <a:endParaRPr lang="cs-CZ" sz="2800" b="1" dirty="0" smtClean="0">
              <a:solidFill>
                <a:schemeClr val="accent2">
                  <a:lumMod val="50000"/>
                </a:schemeClr>
              </a:solidFill>
              <a:effectLst/>
              <a:latin typeface="Gulim" panose="020B0600000101010101" pitchFamily="34" charset="-127"/>
              <a:ea typeface="Gulim" panose="020B0600000101010101" pitchFamily="34" charset="-127"/>
              <a:cs typeface="Times New Roman" panose="02020603050405020304" pitchFamily="18" charset="0"/>
            </a:endParaRPr>
          </a:p>
          <a:p>
            <a:pPr marL="552450" marR="95250" indent="-457200">
              <a:spcBef>
                <a:spcPts val="750"/>
              </a:spcBef>
              <a:spcAft>
                <a:spcPts val="750"/>
              </a:spcAft>
              <a:buFont typeface="Wingdings" panose="05000000000000000000" pitchFamily="2" charset="2"/>
              <a:buChar char="v"/>
            </a:pP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effectLst/>
                <a:latin typeface="Gulim" panose="020B0600000101010101" pitchFamily="34" charset="-127"/>
                <a:ea typeface="Gulim" panose="020B0600000101010101" pitchFamily="34" charset="-127"/>
                <a:cs typeface="Times New Roman" panose="02020603050405020304" pitchFamily="18" charset="0"/>
              </a:rPr>
              <a:t>Молодец пытается жить своим умом, находит себе друзей, идет в кабак.</a:t>
            </a:r>
            <a:endParaRPr lang="cs-CZ" sz="2800" b="1" dirty="0" smtClean="0">
              <a:solidFill>
                <a:schemeClr val="accent2">
                  <a:lumMod val="50000"/>
                </a:schemeClr>
              </a:solidFill>
              <a:effectLst/>
              <a:latin typeface="Gulim" panose="020B0600000101010101" pitchFamily="34" charset="-127"/>
              <a:ea typeface="Gulim" panose="020B0600000101010101" pitchFamily="34" charset="-127"/>
              <a:cs typeface="Times New Roman" panose="02020603050405020304" pitchFamily="18" charset="0"/>
            </a:endParaRPr>
          </a:p>
          <a:p>
            <a:pPr marL="552450" marR="95250" indent="-457200">
              <a:spcBef>
                <a:spcPts val="750"/>
              </a:spcBef>
              <a:spcAft>
                <a:spcPts val="750"/>
              </a:spcAft>
              <a:buFont typeface="Wingdings" panose="05000000000000000000" pitchFamily="2" charset="2"/>
              <a:buChar char="v"/>
            </a:pP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effectLst/>
                <a:latin typeface="Gulim" panose="020B0600000101010101" pitchFamily="34" charset="-127"/>
                <a:ea typeface="Gulim" panose="020B0600000101010101" pitchFamily="34" charset="-127"/>
                <a:cs typeface="Times New Roman" panose="02020603050405020304" pitchFamily="18" charset="0"/>
              </a:rPr>
              <a:t>Наутро просыпается ограбленным.</a:t>
            </a:r>
            <a:endParaRPr lang="cs-CZ" sz="2800" b="1" dirty="0" smtClean="0">
              <a:solidFill>
                <a:schemeClr val="accent2">
                  <a:lumMod val="50000"/>
                </a:schemeClr>
              </a:solidFill>
              <a:effectLst/>
              <a:latin typeface="Gulim" panose="020B0600000101010101" pitchFamily="34" charset="-127"/>
              <a:ea typeface="Gulim" panose="020B0600000101010101" pitchFamily="34" charset="-127"/>
              <a:cs typeface="Times New Roman" panose="02020603050405020304" pitchFamily="18" charset="0"/>
            </a:endParaRPr>
          </a:p>
          <a:p>
            <a:pPr marL="552450" marR="95250" indent="-457200">
              <a:spcBef>
                <a:spcPts val="750"/>
              </a:spcBef>
              <a:spcAft>
                <a:spcPts val="750"/>
              </a:spcAft>
              <a:buFont typeface="Wingdings" panose="05000000000000000000" pitchFamily="2" charset="2"/>
              <a:buChar char="v"/>
            </a:pP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effectLst/>
                <a:latin typeface="Gulim" panose="020B0600000101010101" pitchFamily="34" charset="-127"/>
                <a:ea typeface="Gulim" panose="020B0600000101010101" pitchFamily="34" charset="-127"/>
                <a:cs typeface="Times New Roman" panose="02020603050405020304" pitchFamily="18" charset="0"/>
              </a:rPr>
              <a:t>Молодцу стыдно возвращаться, он уходит в дальние страны, встречает добрых людей.</a:t>
            </a:r>
            <a:endParaRPr lang="cs-CZ" sz="2800" b="1" dirty="0" smtClean="0">
              <a:solidFill>
                <a:schemeClr val="accent2">
                  <a:lumMod val="50000"/>
                </a:schemeClr>
              </a:solidFill>
              <a:effectLst/>
              <a:latin typeface="Gulim" panose="020B0600000101010101" pitchFamily="34" charset="-127"/>
              <a:ea typeface="Gulim" panose="020B0600000101010101" pitchFamily="34" charset="-127"/>
              <a:cs typeface="Times New Roman" panose="02020603050405020304" pitchFamily="18" charset="0"/>
            </a:endParaRPr>
          </a:p>
          <a:p>
            <a:pPr marL="552450" marR="95250" indent="-457200">
              <a:spcBef>
                <a:spcPts val="750"/>
              </a:spcBef>
              <a:spcAft>
                <a:spcPts val="750"/>
              </a:spcAft>
              <a:buFont typeface="Wingdings" panose="05000000000000000000" pitchFamily="2" charset="2"/>
              <a:buChar char="v"/>
            </a:pP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effectLst/>
                <a:latin typeface="Gulim" panose="020B0600000101010101" pitchFamily="34" charset="-127"/>
                <a:ea typeface="Gulim" panose="020B0600000101010101" pitchFamily="34" charset="-127"/>
                <a:cs typeface="Times New Roman" panose="02020603050405020304" pitchFamily="18" charset="0"/>
              </a:rPr>
              <a:t>Ведёт праведную жизнь, зарабатывает состояние, находит невесту.</a:t>
            </a:r>
            <a:endParaRPr lang="cs-CZ" sz="2800" b="1" dirty="0">
              <a:solidFill>
                <a:schemeClr val="accent2">
                  <a:lumMod val="50000"/>
                </a:schemeClr>
              </a:solidFill>
              <a:effectLst/>
              <a:latin typeface="Gulim" panose="020B0600000101010101" pitchFamily="34" charset="-127"/>
              <a:ea typeface="Gulim" panose="020B0600000101010101" pitchFamily="34" charset="-127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003099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539646" y="0"/>
            <a:ext cx="11407514" cy="62889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52450" marR="95250" indent="-457200">
              <a:lnSpc>
                <a:spcPct val="150000"/>
              </a:lnSpc>
              <a:spcBef>
                <a:spcPts val="750"/>
              </a:spcBef>
              <a:spcAft>
                <a:spcPts val="750"/>
              </a:spcAft>
              <a:buFont typeface="Wingdings" panose="05000000000000000000" pitchFamily="2" charset="2"/>
              <a:buChar char="v"/>
            </a:pPr>
            <a:endParaRPr lang="cs-CZ" sz="2800" b="1" dirty="0" smtClean="0">
              <a:solidFill>
                <a:schemeClr val="accent2">
                  <a:lumMod val="50000"/>
                </a:schemeClr>
              </a:solidFill>
              <a:effectLst/>
              <a:latin typeface="Gulim" panose="020B0600000101010101" pitchFamily="34" charset="-127"/>
              <a:ea typeface="Gulim" panose="020B0600000101010101" pitchFamily="34" charset="-127"/>
              <a:cs typeface="Times New Roman" panose="02020603050405020304" pitchFamily="18" charset="0"/>
            </a:endParaRPr>
          </a:p>
          <a:p>
            <a:pPr marL="552450" marR="95250" indent="-457200">
              <a:lnSpc>
                <a:spcPct val="150000"/>
              </a:lnSpc>
              <a:spcBef>
                <a:spcPts val="750"/>
              </a:spcBef>
              <a:spcAft>
                <a:spcPts val="750"/>
              </a:spcAft>
              <a:buFont typeface="Wingdings" panose="05000000000000000000" pitchFamily="2" charset="2"/>
              <a:buChar char="v"/>
            </a:pP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effectLst/>
                <a:latin typeface="Gulim" panose="020B0600000101010101" pitchFamily="34" charset="-127"/>
                <a:ea typeface="Gulim" panose="020B0600000101010101" pitchFamily="34" charset="-127"/>
                <a:cs typeface="Times New Roman" panose="02020603050405020304" pitchFamily="18" charset="0"/>
              </a:rPr>
              <a:t>Совершает ошибку – хвастается своими достижениями.</a:t>
            </a:r>
            <a:endParaRPr lang="cs-CZ" sz="2800" b="1" dirty="0" smtClean="0">
              <a:solidFill>
                <a:schemeClr val="accent2">
                  <a:lumMod val="50000"/>
                </a:schemeClr>
              </a:solidFill>
              <a:effectLst/>
              <a:latin typeface="Gulim" panose="020B0600000101010101" pitchFamily="34" charset="-127"/>
              <a:ea typeface="Gulim" panose="020B0600000101010101" pitchFamily="34" charset="-127"/>
              <a:cs typeface="Times New Roman" panose="02020603050405020304" pitchFamily="18" charset="0"/>
            </a:endParaRPr>
          </a:p>
          <a:p>
            <a:pPr marL="552450" marR="95250" indent="-457200">
              <a:lnSpc>
                <a:spcPct val="150000"/>
              </a:lnSpc>
              <a:spcBef>
                <a:spcPts val="750"/>
              </a:spcBef>
              <a:spcAft>
                <a:spcPts val="750"/>
              </a:spcAft>
              <a:buFont typeface="Wingdings" panose="05000000000000000000" pitchFamily="2" charset="2"/>
              <a:buChar char="v"/>
            </a:pP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effectLst/>
                <a:latin typeface="Gulim" panose="020B0600000101010101" pitchFamily="34" charset="-127"/>
                <a:ea typeface="Gulim" panose="020B0600000101010101" pitchFamily="34" charset="-127"/>
                <a:cs typeface="Times New Roman" panose="02020603050405020304" pitchFamily="18" charset="0"/>
              </a:rPr>
              <a:t>Его подслушивает Горе и решает погубить молодца. Становится его постоянным спутником.</a:t>
            </a:r>
            <a:endParaRPr lang="cs-CZ" sz="2800" b="1" dirty="0" smtClean="0">
              <a:solidFill>
                <a:schemeClr val="accent2">
                  <a:lumMod val="50000"/>
                </a:schemeClr>
              </a:solidFill>
              <a:effectLst/>
              <a:latin typeface="Gulim" panose="020B0600000101010101" pitchFamily="34" charset="-127"/>
              <a:ea typeface="Gulim" panose="020B0600000101010101" pitchFamily="34" charset="-127"/>
              <a:cs typeface="Times New Roman" panose="02020603050405020304" pitchFamily="18" charset="0"/>
            </a:endParaRPr>
          </a:p>
          <a:p>
            <a:pPr marL="552450" marR="95250" indent="-457200">
              <a:lnSpc>
                <a:spcPct val="150000"/>
              </a:lnSpc>
              <a:spcBef>
                <a:spcPts val="750"/>
              </a:spcBef>
              <a:spcAft>
                <a:spcPts val="750"/>
              </a:spcAft>
              <a:buFont typeface="Wingdings" panose="05000000000000000000" pitchFamily="2" charset="2"/>
              <a:buChar char="v"/>
            </a:pP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effectLst/>
                <a:latin typeface="Gulim" panose="020B0600000101010101" pitchFamily="34" charset="-127"/>
                <a:ea typeface="Gulim" panose="020B0600000101010101" pitchFamily="34" charset="-127"/>
                <a:cs typeface="Times New Roman" panose="02020603050405020304" pitchFamily="18" charset="0"/>
              </a:rPr>
              <a:t>Молодец пропивает деньги, теряет состояние, бросает невесту.</a:t>
            </a:r>
            <a:endParaRPr lang="cs-CZ" sz="2800" b="1" dirty="0" smtClean="0">
              <a:solidFill>
                <a:schemeClr val="accent2">
                  <a:lumMod val="50000"/>
                </a:schemeClr>
              </a:solidFill>
              <a:effectLst/>
              <a:latin typeface="Gulim" panose="020B0600000101010101" pitchFamily="34" charset="-127"/>
              <a:ea typeface="Gulim" panose="020B0600000101010101" pitchFamily="34" charset="-127"/>
              <a:cs typeface="Times New Roman" panose="02020603050405020304" pitchFamily="18" charset="0"/>
            </a:endParaRPr>
          </a:p>
          <a:p>
            <a:pPr marL="552450" marR="95250" indent="-457200">
              <a:lnSpc>
                <a:spcPct val="150000"/>
              </a:lnSpc>
              <a:spcBef>
                <a:spcPts val="750"/>
              </a:spcBef>
              <a:spcAft>
                <a:spcPts val="750"/>
              </a:spcAft>
              <a:buFont typeface="Wingdings" panose="05000000000000000000" pitchFamily="2" charset="2"/>
              <a:buChar char="v"/>
            </a:pP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effectLst/>
                <a:latin typeface="Gulim" panose="020B0600000101010101" pitchFamily="34" charset="-127"/>
                <a:ea typeface="Gulim" panose="020B0600000101010101" pitchFamily="34" charset="-127"/>
                <a:cs typeface="Times New Roman" panose="02020603050405020304" pitchFamily="18" charset="0"/>
              </a:rPr>
              <a:t>Долго и безуспешно пытается избавиться от Горя.</a:t>
            </a:r>
            <a:endParaRPr lang="cs-CZ" sz="2800" b="1" dirty="0" smtClean="0">
              <a:solidFill>
                <a:schemeClr val="accent2">
                  <a:lumMod val="50000"/>
                </a:schemeClr>
              </a:solidFill>
              <a:effectLst/>
              <a:latin typeface="Gulim" panose="020B0600000101010101" pitchFamily="34" charset="-127"/>
              <a:ea typeface="Gulim" panose="020B0600000101010101" pitchFamily="34" charset="-127"/>
              <a:cs typeface="Times New Roman" panose="02020603050405020304" pitchFamily="18" charset="0"/>
            </a:endParaRPr>
          </a:p>
          <a:p>
            <a:pPr marL="552450" marR="95250" indent="-457200">
              <a:lnSpc>
                <a:spcPct val="150000"/>
              </a:lnSpc>
              <a:spcBef>
                <a:spcPts val="750"/>
              </a:spcBef>
              <a:spcAft>
                <a:spcPts val="750"/>
              </a:spcAft>
              <a:buFont typeface="Wingdings" panose="05000000000000000000" pitchFamily="2" charset="2"/>
              <a:buChar char="v"/>
            </a:pP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effectLst/>
                <a:latin typeface="Gulim" panose="020B0600000101010101" pitchFamily="34" charset="-127"/>
                <a:ea typeface="Gulim" panose="020B0600000101010101" pitchFamily="34" charset="-127"/>
                <a:cs typeface="Times New Roman" panose="02020603050405020304" pitchFamily="18" charset="0"/>
              </a:rPr>
              <a:t>Уходит в монастырь, куда Горю закрыт путь.</a:t>
            </a:r>
            <a:endParaRPr lang="cs-CZ" sz="2800" b="1" dirty="0">
              <a:solidFill>
                <a:schemeClr val="accent2">
                  <a:lumMod val="50000"/>
                </a:schemeClr>
              </a:solidFill>
              <a:effectLst/>
              <a:latin typeface="Gulim" panose="020B0600000101010101" pitchFamily="34" charset="-127"/>
              <a:ea typeface="Gulim" panose="020B0600000101010101" pitchFamily="34" charset="-127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23218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041400" y="1263472"/>
            <a:ext cx="9944100" cy="39395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ts val="2440"/>
              </a:lnSpc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cs-CZ" sz="2800" b="1" dirty="0" err="1">
                <a:solidFill>
                  <a:schemeClr val="accent4">
                    <a:lumMod val="50000"/>
                  </a:schemeClr>
                </a:solidFill>
                <a:latin typeface="Gulim" panose="020B0600000101010101" pitchFamily="34" charset="-127"/>
                <a:ea typeface="Gulim" panose="020B0600000101010101" pitchFamily="34" charset="-127"/>
              </a:rPr>
              <a:t>Для</a:t>
            </a:r>
            <a:r>
              <a:rPr lang="cs-CZ" sz="2800" b="1" dirty="0">
                <a:solidFill>
                  <a:schemeClr val="accent4">
                    <a:lumMod val="50000"/>
                  </a:schemeClr>
                </a:solidFill>
                <a:latin typeface="Gulim" panose="020B0600000101010101" pitchFamily="34" charset="-127"/>
                <a:ea typeface="Gulim" panose="020B0600000101010101" pitchFamily="34" charset="-127"/>
              </a:rPr>
              <a:t> </a:t>
            </a:r>
            <a:r>
              <a:rPr lang="cs-CZ" sz="2800" b="1" dirty="0" err="1">
                <a:solidFill>
                  <a:schemeClr val="accent4">
                    <a:lumMod val="50000"/>
                  </a:schemeClr>
                </a:solidFill>
                <a:latin typeface="Gulim" panose="020B0600000101010101" pitchFamily="34" charset="-127"/>
                <a:ea typeface="Gulim" panose="020B0600000101010101" pitchFamily="34" charset="-127"/>
              </a:rPr>
              <a:t>героя</a:t>
            </a:r>
            <a:r>
              <a:rPr lang="cs-CZ" sz="2800" b="1" dirty="0">
                <a:solidFill>
                  <a:schemeClr val="accent4">
                    <a:lumMod val="50000"/>
                  </a:schemeClr>
                </a:solidFill>
                <a:latin typeface="Gulim" panose="020B0600000101010101" pitchFamily="34" charset="-127"/>
                <a:ea typeface="Gulim" panose="020B0600000101010101" pitchFamily="34" charset="-127"/>
              </a:rPr>
              <a:t> и </a:t>
            </a:r>
            <a:r>
              <a:rPr lang="cs-CZ" sz="2800" b="1" dirty="0" err="1">
                <a:solidFill>
                  <a:schemeClr val="accent4">
                    <a:lumMod val="50000"/>
                  </a:schemeClr>
                </a:solidFill>
                <a:latin typeface="Gulim" panose="020B0600000101010101" pitchFamily="34" charset="-127"/>
                <a:ea typeface="Gulim" panose="020B0600000101010101" pitchFamily="34" charset="-127"/>
              </a:rPr>
              <a:t>автора</a:t>
            </a:r>
            <a:r>
              <a:rPr lang="cs-CZ" sz="2800" b="1" dirty="0">
                <a:solidFill>
                  <a:schemeClr val="accent4">
                    <a:lumMod val="50000"/>
                  </a:schemeClr>
                </a:solidFill>
                <a:latin typeface="Gulim" panose="020B0600000101010101" pitchFamily="34" charset="-127"/>
                <a:ea typeface="Gulim" panose="020B0600000101010101" pitchFamily="34" charset="-127"/>
              </a:rPr>
              <a:t> </a:t>
            </a:r>
            <a:r>
              <a:rPr lang="cs-CZ" sz="2800" b="1" dirty="0" err="1">
                <a:solidFill>
                  <a:schemeClr val="accent4">
                    <a:lumMod val="50000"/>
                  </a:schemeClr>
                </a:solidFill>
                <a:latin typeface="Gulim" panose="020B0600000101010101" pitchFamily="34" charset="-127"/>
                <a:ea typeface="Gulim" panose="020B0600000101010101" pitchFamily="34" charset="-127"/>
              </a:rPr>
              <a:t>повести</a:t>
            </a:r>
            <a:r>
              <a:rPr lang="cs-CZ" sz="2800" b="1" dirty="0">
                <a:solidFill>
                  <a:schemeClr val="accent4">
                    <a:lumMod val="50000"/>
                  </a:schemeClr>
                </a:solidFill>
                <a:latin typeface="Gulim" panose="020B0600000101010101" pitchFamily="34" charset="-127"/>
                <a:ea typeface="Gulim" panose="020B0600000101010101" pitchFamily="34" charset="-127"/>
              </a:rPr>
              <a:t> </a:t>
            </a:r>
            <a:r>
              <a:rPr lang="cs-CZ" sz="2800" b="1" dirty="0" err="1">
                <a:solidFill>
                  <a:schemeClr val="accent4">
                    <a:lumMod val="50000"/>
                  </a:schemeClr>
                </a:solidFill>
                <a:latin typeface="Gulim" panose="020B0600000101010101" pitchFamily="34" charset="-127"/>
                <a:ea typeface="Gulim" panose="020B0600000101010101" pitchFamily="34" charset="-127"/>
              </a:rPr>
              <a:t>монастырь</a:t>
            </a:r>
            <a:r>
              <a:rPr lang="cs-CZ" sz="2800" b="1" dirty="0">
                <a:solidFill>
                  <a:schemeClr val="accent4">
                    <a:lumMod val="50000"/>
                  </a:schemeClr>
                </a:solidFill>
                <a:latin typeface="Gulim" panose="020B0600000101010101" pitchFamily="34" charset="-127"/>
                <a:ea typeface="Gulim" panose="020B0600000101010101" pitchFamily="34" charset="-127"/>
              </a:rPr>
              <a:t> </a:t>
            </a:r>
            <a:r>
              <a:rPr lang="cs-CZ" sz="2800" b="1" dirty="0" err="1">
                <a:solidFill>
                  <a:schemeClr val="accent4">
                    <a:lumMod val="50000"/>
                  </a:schemeClr>
                </a:solidFill>
                <a:latin typeface="Gulim" panose="020B0600000101010101" pitchFamily="34" charset="-127"/>
                <a:ea typeface="Gulim" panose="020B0600000101010101" pitchFamily="34" charset="-127"/>
              </a:rPr>
              <a:t>является</a:t>
            </a:r>
            <a:r>
              <a:rPr lang="cs-CZ" sz="2800" b="1" dirty="0">
                <a:solidFill>
                  <a:schemeClr val="accent4">
                    <a:lumMod val="50000"/>
                  </a:schemeClr>
                </a:solidFill>
                <a:latin typeface="Gulim" panose="020B0600000101010101" pitchFamily="34" charset="-127"/>
                <a:ea typeface="Gulim" panose="020B0600000101010101" pitchFamily="34" charset="-127"/>
              </a:rPr>
              <a:t> </a:t>
            </a:r>
            <a:r>
              <a:rPr lang="cs-CZ" sz="2800" b="1" dirty="0" err="1">
                <a:solidFill>
                  <a:schemeClr val="accent4">
                    <a:lumMod val="50000"/>
                  </a:schemeClr>
                </a:solidFill>
                <a:latin typeface="Gulim" panose="020B0600000101010101" pitchFamily="34" charset="-127"/>
                <a:ea typeface="Gulim" panose="020B0600000101010101" pitchFamily="34" charset="-127"/>
              </a:rPr>
              <a:t>отнюдь</a:t>
            </a:r>
            <a:r>
              <a:rPr lang="cs-CZ" sz="2800" b="1" dirty="0">
                <a:solidFill>
                  <a:schemeClr val="accent4">
                    <a:lumMod val="50000"/>
                  </a:schemeClr>
                </a:solidFill>
                <a:latin typeface="Gulim" panose="020B0600000101010101" pitchFamily="34" charset="-127"/>
                <a:ea typeface="Gulim" panose="020B0600000101010101" pitchFamily="34" charset="-127"/>
              </a:rPr>
              <a:t> </a:t>
            </a:r>
            <a:r>
              <a:rPr lang="cs-CZ" sz="2800" b="1" dirty="0" err="1">
                <a:solidFill>
                  <a:schemeClr val="accent4">
                    <a:lumMod val="50000"/>
                  </a:schemeClr>
                </a:solidFill>
                <a:latin typeface="Gulim" panose="020B0600000101010101" pitchFamily="34" charset="-127"/>
                <a:ea typeface="Gulim" panose="020B0600000101010101" pitchFamily="34" charset="-127"/>
              </a:rPr>
              <a:t>не</a:t>
            </a:r>
            <a:r>
              <a:rPr lang="cs-CZ" sz="2800" b="1" dirty="0">
                <a:solidFill>
                  <a:schemeClr val="accent4">
                    <a:lumMod val="50000"/>
                  </a:schemeClr>
                </a:solidFill>
                <a:latin typeface="Gulim" panose="020B0600000101010101" pitchFamily="34" charset="-127"/>
                <a:ea typeface="Gulim" panose="020B0600000101010101" pitchFamily="34" charset="-127"/>
              </a:rPr>
              <a:t> </a:t>
            </a:r>
            <a:r>
              <a:rPr lang="cs-CZ" sz="2800" b="1" dirty="0" err="1">
                <a:solidFill>
                  <a:schemeClr val="accent4">
                    <a:lumMod val="50000"/>
                  </a:schemeClr>
                </a:solidFill>
                <a:latin typeface="Gulim" panose="020B0600000101010101" pitchFamily="34" charset="-127"/>
                <a:ea typeface="Gulim" panose="020B0600000101010101" pitchFamily="34" charset="-127"/>
              </a:rPr>
              <a:t>идеалом</a:t>
            </a:r>
            <a:r>
              <a:rPr lang="cs-CZ" sz="2800" b="1" dirty="0">
                <a:solidFill>
                  <a:schemeClr val="accent4">
                    <a:lumMod val="50000"/>
                  </a:schemeClr>
                </a:solidFill>
                <a:latin typeface="Gulim" panose="020B0600000101010101" pitchFamily="34" charset="-127"/>
                <a:ea typeface="Gulim" panose="020B0600000101010101" pitchFamily="34" charset="-127"/>
              </a:rPr>
              <a:t> </a:t>
            </a:r>
            <a:r>
              <a:rPr lang="cs-CZ" sz="2800" b="1" dirty="0" err="1">
                <a:solidFill>
                  <a:schemeClr val="accent4">
                    <a:lumMod val="50000"/>
                  </a:schemeClr>
                </a:solidFill>
                <a:latin typeface="Gulim" panose="020B0600000101010101" pitchFamily="34" charset="-127"/>
                <a:ea typeface="Gulim" panose="020B0600000101010101" pitchFamily="34" charset="-127"/>
              </a:rPr>
              <a:t>праведной</a:t>
            </a:r>
            <a:r>
              <a:rPr lang="cs-CZ" sz="2800" b="1" dirty="0">
                <a:solidFill>
                  <a:schemeClr val="accent4">
                    <a:lumMod val="50000"/>
                  </a:schemeClr>
                </a:solidFill>
                <a:latin typeface="Gulim" panose="020B0600000101010101" pitchFamily="34" charset="-127"/>
                <a:ea typeface="Gulim" panose="020B0600000101010101" pitchFamily="34" charset="-127"/>
              </a:rPr>
              <a:t> </a:t>
            </a:r>
            <a:r>
              <a:rPr lang="cs-CZ" sz="2800" b="1" dirty="0" err="1">
                <a:solidFill>
                  <a:schemeClr val="accent4">
                    <a:lumMod val="50000"/>
                  </a:schemeClr>
                </a:solidFill>
                <a:latin typeface="Gulim" panose="020B0600000101010101" pitchFamily="34" charset="-127"/>
                <a:ea typeface="Gulim" panose="020B0600000101010101" pitchFamily="34" charset="-127"/>
              </a:rPr>
              <a:t>жизни</a:t>
            </a:r>
            <a:r>
              <a:rPr lang="cs-CZ" sz="2800" b="1" dirty="0">
                <a:solidFill>
                  <a:schemeClr val="accent4">
                    <a:lumMod val="50000"/>
                  </a:schemeClr>
                </a:solidFill>
                <a:latin typeface="Gulim" panose="020B0600000101010101" pitchFamily="34" charset="-127"/>
                <a:ea typeface="Gulim" panose="020B0600000101010101" pitchFamily="34" charset="-127"/>
              </a:rPr>
              <a:t>, а </a:t>
            </a:r>
            <a:r>
              <a:rPr lang="cs-CZ" sz="2800" b="1" dirty="0" err="1">
                <a:solidFill>
                  <a:schemeClr val="accent4">
                    <a:lumMod val="50000"/>
                  </a:schemeClr>
                </a:solidFill>
                <a:latin typeface="Gulim" panose="020B0600000101010101" pitchFamily="34" charset="-127"/>
                <a:ea typeface="Gulim" panose="020B0600000101010101" pitchFamily="34" charset="-127"/>
              </a:rPr>
              <a:t>последней</a:t>
            </a:r>
            <a:r>
              <a:rPr lang="cs-CZ" sz="2800" b="1" dirty="0">
                <a:solidFill>
                  <a:schemeClr val="accent4">
                    <a:lumMod val="50000"/>
                  </a:schemeClr>
                </a:solidFill>
                <a:latin typeface="Gulim" panose="020B0600000101010101" pitchFamily="34" charset="-127"/>
                <a:ea typeface="Gulim" panose="020B0600000101010101" pitchFamily="34" charset="-127"/>
              </a:rPr>
              <a:t> </a:t>
            </a:r>
            <a:r>
              <a:rPr lang="cs-CZ" sz="2800" b="1" dirty="0" err="1">
                <a:solidFill>
                  <a:schemeClr val="accent4">
                    <a:lumMod val="50000"/>
                  </a:schemeClr>
                </a:solidFill>
                <a:latin typeface="Gulim" panose="020B0600000101010101" pitchFamily="34" charset="-127"/>
                <a:ea typeface="Gulim" panose="020B0600000101010101" pitchFamily="34" charset="-127"/>
              </a:rPr>
              <a:t>возможностью</a:t>
            </a:r>
            <a:r>
              <a:rPr lang="cs-CZ" sz="2800" b="1" dirty="0">
                <a:solidFill>
                  <a:schemeClr val="accent4">
                    <a:lumMod val="50000"/>
                  </a:schemeClr>
                </a:solidFill>
                <a:latin typeface="Gulim" panose="020B0600000101010101" pitchFamily="34" charset="-127"/>
                <a:ea typeface="Gulim" panose="020B0600000101010101" pitchFamily="34" charset="-127"/>
              </a:rPr>
              <a:t> </a:t>
            </a:r>
            <a:r>
              <a:rPr lang="cs-CZ" sz="2800" b="1" dirty="0" err="1">
                <a:solidFill>
                  <a:schemeClr val="accent4">
                    <a:lumMod val="50000"/>
                  </a:schemeClr>
                </a:solidFill>
                <a:latin typeface="Gulim" panose="020B0600000101010101" pitchFamily="34" charset="-127"/>
                <a:ea typeface="Gulim" panose="020B0600000101010101" pitchFamily="34" charset="-127"/>
              </a:rPr>
              <a:t>спастись</a:t>
            </a:r>
            <a:r>
              <a:rPr lang="cs-CZ" sz="2800" b="1" dirty="0">
                <a:solidFill>
                  <a:schemeClr val="accent4">
                    <a:lumMod val="50000"/>
                  </a:schemeClr>
                </a:solidFill>
                <a:latin typeface="Gulim" panose="020B0600000101010101" pitchFamily="34" charset="-127"/>
                <a:ea typeface="Gulim" panose="020B0600000101010101" pitchFamily="34" charset="-127"/>
              </a:rPr>
              <a:t> </a:t>
            </a:r>
            <a:r>
              <a:rPr lang="cs-CZ" sz="2800" b="1" dirty="0" err="1">
                <a:solidFill>
                  <a:schemeClr val="accent4">
                    <a:lumMod val="50000"/>
                  </a:schemeClr>
                </a:solidFill>
                <a:latin typeface="Gulim" panose="020B0600000101010101" pitchFamily="34" charset="-127"/>
                <a:ea typeface="Gulim" panose="020B0600000101010101" pitchFamily="34" charset="-127"/>
              </a:rPr>
              <a:t>от</a:t>
            </a:r>
            <a:r>
              <a:rPr lang="cs-CZ" sz="2800" b="1" dirty="0">
                <a:solidFill>
                  <a:schemeClr val="accent4">
                    <a:lumMod val="50000"/>
                  </a:schemeClr>
                </a:solidFill>
                <a:latin typeface="Gulim" panose="020B0600000101010101" pitchFamily="34" charset="-127"/>
                <a:ea typeface="Gulim" panose="020B0600000101010101" pitchFamily="34" charset="-127"/>
              </a:rPr>
              <a:t> </a:t>
            </a:r>
            <a:r>
              <a:rPr lang="cs-CZ" sz="2800" b="1" dirty="0" err="1">
                <a:solidFill>
                  <a:schemeClr val="accent4">
                    <a:lumMod val="50000"/>
                  </a:schemeClr>
                </a:solidFill>
                <a:latin typeface="Gulim" panose="020B0600000101010101" pitchFamily="34" charset="-127"/>
                <a:ea typeface="Gulim" panose="020B0600000101010101" pitchFamily="34" charset="-127"/>
              </a:rPr>
              <a:t>своей</a:t>
            </a:r>
            <a:r>
              <a:rPr lang="cs-CZ" sz="2800" b="1" dirty="0">
                <a:solidFill>
                  <a:schemeClr val="accent4">
                    <a:lumMod val="50000"/>
                  </a:schemeClr>
                </a:solidFill>
                <a:latin typeface="Gulim" panose="020B0600000101010101" pitchFamily="34" charset="-127"/>
                <a:ea typeface="Gulim" panose="020B0600000101010101" pitchFamily="34" charset="-127"/>
              </a:rPr>
              <a:t> </a:t>
            </a:r>
            <a:r>
              <a:rPr lang="cs-CZ" sz="2800" b="1" dirty="0" err="1">
                <a:solidFill>
                  <a:schemeClr val="accent4">
                    <a:lumMod val="50000"/>
                  </a:schemeClr>
                </a:solidFill>
                <a:latin typeface="Gulim" panose="020B0600000101010101" pitchFamily="34" charset="-127"/>
                <a:ea typeface="Gulim" panose="020B0600000101010101" pitchFamily="34" charset="-127"/>
              </a:rPr>
              <a:t>злочастной</a:t>
            </a:r>
            <a:r>
              <a:rPr lang="cs-CZ" sz="2800" b="1" dirty="0">
                <a:solidFill>
                  <a:schemeClr val="accent4">
                    <a:lumMod val="50000"/>
                  </a:schemeClr>
                </a:solidFill>
                <a:latin typeface="Gulim" panose="020B0600000101010101" pitchFamily="34" charset="-127"/>
                <a:ea typeface="Gulim" panose="020B0600000101010101" pitchFamily="34" charset="-127"/>
              </a:rPr>
              <a:t> </a:t>
            </a:r>
            <a:r>
              <a:rPr lang="cs-CZ" sz="2800" b="1" dirty="0" err="1">
                <a:solidFill>
                  <a:schemeClr val="accent4">
                    <a:lumMod val="50000"/>
                  </a:schemeClr>
                </a:solidFill>
                <a:latin typeface="Gulim" panose="020B0600000101010101" pitchFamily="34" charset="-127"/>
                <a:ea typeface="Gulim" panose="020B0600000101010101" pitchFamily="34" charset="-127"/>
              </a:rPr>
              <a:t>доли</a:t>
            </a:r>
            <a:r>
              <a:rPr lang="cs-CZ" sz="2800" b="1" dirty="0" smtClean="0">
                <a:solidFill>
                  <a:schemeClr val="accent4">
                    <a:lumMod val="50000"/>
                  </a:schemeClr>
                </a:solidFill>
                <a:latin typeface="Gulim" panose="020B0600000101010101" pitchFamily="34" charset="-127"/>
                <a:ea typeface="Gulim" panose="020B0600000101010101" pitchFamily="34" charset="-127"/>
              </a:rPr>
              <a:t>.</a:t>
            </a:r>
          </a:p>
          <a:p>
            <a:pPr>
              <a:lnSpc>
                <a:spcPts val="2440"/>
              </a:lnSpc>
              <a:spcAft>
                <a:spcPts val="1200"/>
              </a:spcAft>
            </a:pPr>
            <a:endParaRPr lang="cs-CZ" sz="2800" b="1" dirty="0">
              <a:solidFill>
                <a:schemeClr val="accent4">
                  <a:lumMod val="50000"/>
                </a:schemeClr>
              </a:solidFill>
              <a:latin typeface="Gulim" panose="020B0600000101010101" pitchFamily="34" charset="-127"/>
              <a:ea typeface="Gulim" panose="020B0600000101010101" pitchFamily="34" charset="-127"/>
            </a:endParaRPr>
          </a:p>
          <a:p>
            <a:pPr>
              <a:lnSpc>
                <a:spcPts val="2440"/>
              </a:lnSpc>
              <a:spcAft>
                <a:spcPts val="1200"/>
              </a:spcAft>
            </a:pPr>
            <a:endParaRPr lang="cs-CZ" sz="2800" b="1" dirty="0">
              <a:solidFill>
                <a:schemeClr val="accent4">
                  <a:lumMod val="50000"/>
                </a:schemeClr>
              </a:solidFill>
              <a:latin typeface="Gulim" panose="020B0600000101010101" pitchFamily="34" charset="-127"/>
              <a:ea typeface="Gulim" panose="020B0600000101010101" pitchFamily="34" charset="-127"/>
            </a:endParaRPr>
          </a:p>
          <a:p>
            <a:pPr marL="457200" indent="-457200">
              <a:lnSpc>
                <a:spcPts val="2440"/>
              </a:lnSpc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cs-CZ" sz="2800" b="1" dirty="0" err="1">
                <a:solidFill>
                  <a:schemeClr val="accent4">
                    <a:lumMod val="50000"/>
                  </a:schemeClr>
                </a:solidFill>
                <a:latin typeface="Gulim" panose="020B0600000101010101" pitchFamily="34" charset="-127"/>
                <a:ea typeface="Gulim" panose="020B0600000101010101" pitchFamily="34" charset="-127"/>
              </a:rPr>
              <a:t>Автор</a:t>
            </a:r>
            <a:r>
              <a:rPr lang="cs-CZ" sz="2800" b="1" dirty="0">
                <a:solidFill>
                  <a:schemeClr val="accent4">
                    <a:lumMod val="50000"/>
                  </a:schemeClr>
                </a:solidFill>
                <a:latin typeface="Gulim" panose="020B0600000101010101" pitchFamily="34" charset="-127"/>
                <a:ea typeface="Gulim" panose="020B0600000101010101" pitchFamily="34" charset="-127"/>
              </a:rPr>
              <a:t> </a:t>
            </a:r>
            <a:r>
              <a:rPr lang="cs-CZ" sz="2800" b="1" dirty="0" err="1">
                <a:solidFill>
                  <a:schemeClr val="accent4">
                    <a:lumMod val="50000"/>
                  </a:schemeClr>
                </a:solidFill>
                <a:latin typeface="Gulim" panose="020B0600000101010101" pitchFamily="34" charset="-127"/>
                <a:ea typeface="Gulim" panose="020B0600000101010101" pitchFamily="34" charset="-127"/>
              </a:rPr>
              <a:t>сочувствует</a:t>
            </a:r>
            <a:r>
              <a:rPr lang="cs-CZ" sz="2800" b="1" dirty="0">
                <a:solidFill>
                  <a:schemeClr val="accent4">
                    <a:lumMod val="50000"/>
                  </a:schemeClr>
                </a:solidFill>
                <a:latin typeface="Gulim" panose="020B0600000101010101" pitchFamily="34" charset="-127"/>
                <a:ea typeface="Gulim" panose="020B0600000101010101" pitchFamily="34" charset="-127"/>
              </a:rPr>
              <a:t> </a:t>
            </a:r>
            <a:r>
              <a:rPr lang="cs-CZ" sz="2800" b="1" dirty="0" err="1">
                <a:solidFill>
                  <a:schemeClr val="accent4">
                    <a:lumMod val="50000"/>
                  </a:schemeClr>
                </a:solidFill>
                <a:latin typeface="Gulim" panose="020B0600000101010101" pitchFamily="34" charset="-127"/>
                <a:ea typeface="Gulim" panose="020B0600000101010101" pitchFamily="34" charset="-127"/>
              </a:rPr>
              <a:t>герою</a:t>
            </a:r>
            <a:r>
              <a:rPr lang="cs-CZ" sz="2800" b="1" dirty="0">
                <a:solidFill>
                  <a:schemeClr val="accent4">
                    <a:lumMod val="50000"/>
                  </a:schemeClr>
                </a:solidFill>
                <a:latin typeface="Gulim" panose="020B0600000101010101" pitchFamily="34" charset="-127"/>
                <a:ea typeface="Gulim" panose="020B0600000101010101" pitchFamily="34" charset="-127"/>
              </a:rPr>
              <a:t> и в </a:t>
            </a:r>
            <a:r>
              <a:rPr lang="cs-CZ" sz="2800" b="1" dirty="0" err="1">
                <a:solidFill>
                  <a:schemeClr val="accent4">
                    <a:lumMod val="50000"/>
                  </a:schemeClr>
                </a:solidFill>
                <a:latin typeface="Gulim" panose="020B0600000101010101" pitchFamily="34" charset="-127"/>
                <a:ea typeface="Gulim" panose="020B0600000101010101" pitchFamily="34" charset="-127"/>
              </a:rPr>
              <a:t>то</a:t>
            </a:r>
            <a:r>
              <a:rPr lang="cs-CZ" sz="2800" b="1" dirty="0">
                <a:solidFill>
                  <a:schemeClr val="accent4">
                    <a:lumMod val="50000"/>
                  </a:schemeClr>
                </a:solidFill>
                <a:latin typeface="Gulim" panose="020B0600000101010101" pitchFamily="34" charset="-127"/>
                <a:ea typeface="Gulim" panose="020B0600000101010101" pitchFamily="34" charset="-127"/>
              </a:rPr>
              <a:t> </a:t>
            </a:r>
            <a:r>
              <a:rPr lang="cs-CZ" sz="2800" b="1" dirty="0" err="1">
                <a:solidFill>
                  <a:schemeClr val="accent4">
                    <a:lumMod val="50000"/>
                  </a:schemeClr>
                </a:solidFill>
                <a:latin typeface="Gulim" panose="020B0600000101010101" pitchFamily="34" charset="-127"/>
                <a:ea typeface="Gulim" panose="020B0600000101010101" pitchFamily="34" charset="-127"/>
              </a:rPr>
              <a:t>же</a:t>
            </a:r>
            <a:r>
              <a:rPr lang="cs-CZ" sz="2800" b="1" dirty="0">
                <a:solidFill>
                  <a:schemeClr val="accent4">
                    <a:lumMod val="50000"/>
                  </a:schemeClr>
                </a:solidFill>
                <a:latin typeface="Gulim" panose="020B0600000101010101" pitchFamily="34" charset="-127"/>
                <a:ea typeface="Gulim" panose="020B0600000101010101" pitchFamily="34" charset="-127"/>
              </a:rPr>
              <a:t> </a:t>
            </a:r>
            <a:r>
              <a:rPr lang="cs-CZ" sz="2800" b="1" dirty="0" err="1">
                <a:solidFill>
                  <a:schemeClr val="accent4">
                    <a:lumMod val="50000"/>
                  </a:schemeClr>
                </a:solidFill>
                <a:latin typeface="Gulim" panose="020B0600000101010101" pitchFamily="34" charset="-127"/>
                <a:ea typeface="Gulim" panose="020B0600000101010101" pitchFamily="34" charset="-127"/>
              </a:rPr>
              <a:t>время</a:t>
            </a:r>
            <a:r>
              <a:rPr lang="cs-CZ" sz="2800" b="1" dirty="0">
                <a:solidFill>
                  <a:schemeClr val="accent4">
                    <a:lumMod val="50000"/>
                  </a:schemeClr>
                </a:solidFill>
                <a:latin typeface="Gulim" panose="020B0600000101010101" pitchFamily="34" charset="-127"/>
                <a:ea typeface="Gulim" panose="020B0600000101010101" pitchFamily="34" charset="-127"/>
              </a:rPr>
              <a:t> </a:t>
            </a:r>
            <a:r>
              <a:rPr lang="cs-CZ" sz="2800" b="1" dirty="0" err="1">
                <a:solidFill>
                  <a:schemeClr val="accent4">
                    <a:lumMod val="50000"/>
                  </a:schemeClr>
                </a:solidFill>
                <a:latin typeface="Gulim" panose="020B0600000101010101" pitchFamily="34" charset="-127"/>
                <a:ea typeface="Gulim" panose="020B0600000101010101" pitchFamily="34" charset="-127"/>
              </a:rPr>
              <a:t>показывает</a:t>
            </a:r>
            <a:r>
              <a:rPr lang="cs-CZ" sz="2800" b="1" dirty="0">
                <a:solidFill>
                  <a:schemeClr val="accent4">
                    <a:lumMod val="50000"/>
                  </a:schemeClr>
                </a:solidFill>
                <a:latin typeface="Gulim" panose="020B0600000101010101" pitchFamily="34" charset="-127"/>
                <a:ea typeface="Gulim" panose="020B0600000101010101" pitchFamily="34" charset="-127"/>
              </a:rPr>
              <a:t> </a:t>
            </a:r>
            <a:r>
              <a:rPr lang="cs-CZ" sz="2800" b="1" dirty="0" err="1">
                <a:solidFill>
                  <a:schemeClr val="accent4">
                    <a:lumMod val="50000"/>
                  </a:schemeClr>
                </a:solidFill>
                <a:latin typeface="Gulim" panose="020B0600000101010101" pitchFamily="34" charset="-127"/>
                <a:ea typeface="Gulim" panose="020B0600000101010101" pitchFamily="34" charset="-127"/>
              </a:rPr>
              <a:t>его</a:t>
            </a:r>
            <a:r>
              <a:rPr lang="cs-CZ" sz="2800" b="1" dirty="0">
                <a:solidFill>
                  <a:schemeClr val="accent4">
                    <a:lumMod val="50000"/>
                  </a:schemeClr>
                </a:solidFill>
                <a:latin typeface="Gulim" panose="020B0600000101010101" pitchFamily="34" charset="-127"/>
                <a:ea typeface="Gulim" panose="020B0600000101010101" pitchFamily="34" charset="-127"/>
              </a:rPr>
              <a:t> </a:t>
            </a:r>
            <a:r>
              <a:rPr lang="cs-CZ" sz="2800" b="1" dirty="0" err="1">
                <a:solidFill>
                  <a:schemeClr val="accent4">
                    <a:lumMod val="50000"/>
                  </a:schemeClr>
                </a:solidFill>
                <a:latin typeface="Gulim" panose="020B0600000101010101" pitchFamily="34" charset="-127"/>
                <a:ea typeface="Gulim" panose="020B0600000101010101" pitchFamily="34" charset="-127"/>
              </a:rPr>
              <a:t>трагич­ность</a:t>
            </a:r>
            <a:r>
              <a:rPr lang="cs-CZ" sz="2800" b="1" dirty="0">
                <a:solidFill>
                  <a:schemeClr val="accent4">
                    <a:lumMod val="50000"/>
                  </a:schemeClr>
                </a:solidFill>
                <a:latin typeface="Gulim" panose="020B0600000101010101" pitchFamily="34" charset="-127"/>
                <a:ea typeface="Gulim" panose="020B0600000101010101" pitchFamily="34" charset="-127"/>
              </a:rPr>
              <a:t>. </a:t>
            </a:r>
            <a:r>
              <a:rPr lang="cs-CZ" sz="2800" b="1" dirty="0" err="1">
                <a:solidFill>
                  <a:schemeClr val="accent4">
                    <a:lumMod val="50000"/>
                  </a:schemeClr>
                </a:solidFill>
                <a:latin typeface="Gulim" panose="020B0600000101010101" pitchFamily="34" charset="-127"/>
                <a:ea typeface="Gulim" panose="020B0600000101010101" pitchFamily="34" charset="-127"/>
              </a:rPr>
              <a:t>Освященному</a:t>
            </a:r>
            <a:r>
              <a:rPr lang="cs-CZ" sz="2800" b="1" dirty="0">
                <a:solidFill>
                  <a:schemeClr val="accent4">
                    <a:lumMod val="50000"/>
                  </a:schemeClr>
                </a:solidFill>
                <a:latin typeface="Gulim" panose="020B0600000101010101" pitchFamily="34" charset="-127"/>
                <a:ea typeface="Gulim" panose="020B0600000101010101" pitchFamily="34" charset="-127"/>
              </a:rPr>
              <a:t> </a:t>
            </a:r>
            <a:r>
              <a:rPr lang="cs-CZ" sz="2800" b="1" dirty="0" err="1">
                <a:solidFill>
                  <a:schemeClr val="accent4">
                    <a:lumMod val="50000"/>
                  </a:schemeClr>
                </a:solidFill>
                <a:latin typeface="Gulim" panose="020B0600000101010101" pitchFamily="34" charset="-127"/>
                <a:ea typeface="Gulim" panose="020B0600000101010101" pitchFamily="34" charset="-127"/>
              </a:rPr>
              <a:t>веками</a:t>
            </a:r>
            <a:r>
              <a:rPr lang="cs-CZ" sz="2800" b="1" dirty="0">
                <a:solidFill>
                  <a:schemeClr val="accent4">
                    <a:lumMod val="50000"/>
                  </a:schemeClr>
                </a:solidFill>
                <a:latin typeface="Gulim" panose="020B0600000101010101" pitchFamily="34" charset="-127"/>
                <a:ea typeface="Gulim" panose="020B0600000101010101" pitchFamily="34" charset="-127"/>
              </a:rPr>
              <a:t> </a:t>
            </a:r>
            <a:r>
              <a:rPr lang="cs-CZ" sz="2800" b="1" dirty="0" err="1">
                <a:solidFill>
                  <a:schemeClr val="accent4">
                    <a:lumMod val="50000"/>
                  </a:schemeClr>
                </a:solidFill>
                <a:latin typeface="Gulim" panose="020B0600000101010101" pitchFamily="34" charset="-127"/>
                <a:ea typeface="Gulim" panose="020B0600000101010101" pitchFamily="34" charset="-127"/>
              </a:rPr>
              <a:t>традиционному</a:t>
            </a:r>
            <a:r>
              <a:rPr lang="cs-CZ" sz="2800" b="1" dirty="0">
                <a:solidFill>
                  <a:schemeClr val="accent4">
                    <a:lumMod val="50000"/>
                  </a:schemeClr>
                </a:solidFill>
                <a:latin typeface="Gulim" panose="020B0600000101010101" pitchFamily="34" charset="-127"/>
                <a:ea typeface="Gulim" panose="020B0600000101010101" pitchFamily="34" charset="-127"/>
              </a:rPr>
              <a:t> </a:t>
            </a:r>
            <a:r>
              <a:rPr lang="cs-CZ" sz="2800" b="1" dirty="0" err="1">
                <a:solidFill>
                  <a:schemeClr val="accent4">
                    <a:lumMod val="50000"/>
                  </a:schemeClr>
                </a:solidFill>
                <a:latin typeface="Gulim" panose="020B0600000101010101" pitchFamily="34" charset="-127"/>
                <a:ea typeface="Gulim" panose="020B0600000101010101" pitchFamily="34" charset="-127"/>
              </a:rPr>
              <a:t>бытовому</a:t>
            </a:r>
            <a:r>
              <a:rPr lang="cs-CZ" sz="2800" b="1" dirty="0">
                <a:solidFill>
                  <a:schemeClr val="accent4">
                    <a:lumMod val="50000"/>
                  </a:schemeClr>
                </a:solidFill>
                <a:latin typeface="Gulim" panose="020B0600000101010101" pitchFamily="34" charset="-127"/>
                <a:ea typeface="Gulim" panose="020B0600000101010101" pitchFamily="34" charset="-127"/>
              </a:rPr>
              <a:t> </a:t>
            </a:r>
            <a:r>
              <a:rPr lang="cs-CZ" sz="2800" b="1" dirty="0" err="1">
                <a:solidFill>
                  <a:schemeClr val="accent4">
                    <a:lumMod val="50000"/>
                  </a:schemeClr>
                </a:solidFill>
                <a:latin typeface="Gulim" panose="020B0600000101010101" pitchFamily="34" charset="-127"/>
                <a:ea typeface="Gulim" panose="020B0600000101010101" pitchFamily="34" charset="-127"/>
              </a:rPr>
              <a:t>укладу</a:t>
            </a:r>
            <a:r>
              <a:rPr lang="cs-CZ" sz="2800" b="1" dirty="0">
                <a:solidFill>
                  <a:schemeClr val="accent4">
                    <a:lumMod val="50000"/>
                  </a:schemeClr>
                </a:solidFill>
                <a:latin typeface="Gulim" panose="020B0600000101010101" pitchFamily="34" charset="-127"/>
                <a:ea typeface="Gulim" panose="020B0600000101010101" pitchFamily="34" charset="-127"/>
              </a:rPr>
              <a:t> </a:t>
            </a:r>
            <a:r>
              <a:rPr lang="cs-CZ" sz="2800" b="1" dirty="0" err="1">
                <a:solidFill>
                  <a:schemeClr val="accent4">
                    <a:lumMod val="50000"/>
                  </a:schemeClr>
                </a:solidFill>
                <a:latin typeface="Gulim" panose="020B0600000101010101" pitchFamily="34" charset="-127"/>
                <a:ea typeface="Gulim" panose="020B0600000101010101" pitchFamily="34" charset="-127"/>
              </a:rPr>
              <a:t>он</a:t>
            </a:r>
            <a:r>
              <a:rPr lang="cs-CZ" sz="2800" b="1" dirty="0">
                <a:solidFill>
                  <a:schemeClr val="accent4">
                    <a:lumMod val="50000"/>
                  </a:schemeClr>
                </a:solidFill>
                <a:latin typeface="Gulim" panose="020B0600000101010101" pitchFamily="34" charset="-127"/>
                <a:ea typeface="Gulim" panose="020B0600000101010101" pitchFamily="34" charset="-127"/>
              </a:rPr>
              <a:t> </a:t>
            </a:r>
            <a:r>
              <a:rPr lang="cs-CZ" sz="2800" b="1" dirty="0" err="1">
                <a:solidFill>
                  <a:schemeClr val="accent4">
                    <a:lumMod val="50000"/>
                  </a:schemeClr>
                </a:solidFill>
                <a:latin typeface="Gulim" panose="020B0600000101010101" pitchFamily="34" charset="-127"/>
                <a:ea typeface="Gulim" panose="020B0600000101010101" pitchFamily="34" charset="-127"/>
              </a:rPr>
              <a:t>не</a:t>
            </a:r>
            <a:r>
              <a:rPr lang="cs-CZ" sz="2800" b="1" dirty="0">
                <a:solidFill>
                  <a:schemeClr val="accent4">
                    <a:lumMod val="50000"/>
                  </a:schemeClr>
                </a:solidFill>
                <a:latin typeface="Gulim" panose="020B0600000101010101" pitchFamily="34" charset="-127"/>
                <a:ea typeface="Gulim" panose="020B0600000101010101" pitchFamily="34" charset="-127"/>
              </a:rPr>
              <a:t> </a:t>
            </a:r>
            <a:r>
              <a:rPr lang="cs-CZ" sz="2800" b="1" dirty="0" err="1">
                <a:solidFill>
                  <a:schemeClr val="accent4">
                    <a:lumMod val="50000"/>
                  </a:schemeClr>
                </a:solidFill>
                <a:latin typeface="Gulim" panose="020B0600000101010101" pitchFamily="34" charset="-127"/>
                <a:ea typeface="Gulim" panose="020B0600000101010101" pitchFamily="34" charset="-127"/>
              </a:rPr>
              <a:t>может</a:t>
            </a:r>
            <a:r>
              <a:rPr lang="cs-CZ" sz="2800" b="1" dirty="0">
                <a:solidFill>
                  <a:schemeClr val="accent4">
                    <a:lumMod val="50000"/>
                  </a:schemeClr>
                </a:solidFill>
                <a:latin typeface="Gulim" panose="020B0600000101010101" pitchFamily="34" charset="-127"/>
                <a:ea typeface="Gulim" panose="020B0600000101010101" pitchFamily="34" charset="-127"/>
              </a:rPr>
              <a:t> </a:t>
            </a:r>
            <a:r>
              <a:rPr lang="cs-CZ" sz="2800" b="1" dirty="0" err="1">
                <a:solidFill>
                  <a:schemeClr val="accent4">
                    <a:lumMod val="50000"/>
                  </a:schemeClr>
                </a:solidFill>
                <a:latin typeface="Gulim" panose="020B0600000101010101" pitchFamily="34" charset="-127"/>
                <a:ea typeface="Gulim" panose="020B0600000101010101" pitchFamily="34" charset="-127"/>
              </a:rPr>
              <a:t>противопоставить</a:t>
            </a:r>
            <a:r>
              <a:rPr lang="cs-CZ" sz="2800" b="1" dirty="0">
                <a:solidFill>
                  <a:schemeClr val="accent4">
                    <a:lumMod val="50000"/>
                  </a:schemeClr>
                </a:solidFill>
                <a:latin typeface="Gulim" panose="020B0600000101010101" pitchFamily="34" charset="-127"/>
                <a:ea typeface="Gulim" panose="020B0600000101010101" pitchFamily="34" charset="-127"/>
              </a:rPr>
              <a:t> </a:t>
            </a:r>
            <a:r>
              <a:rPr lang="cs-CZ" sz="2800" b="1" dirty="0" err="1">
                <a:solidFill>
                  <a:schemeClr val="accent4">
                    <a:lumMod val="50000"/>
                  </a:schemeClr>
                </a:solidFill>
                <a:latin typeface="Gulim" panose="020B0600000101010101" pitchFamily="34" charset="-127"/>
                <a:ea typeface="Gulim" panose="020B0600000101010101" pitchFamily="34" charset="-127"/>
              </a:rPr>
              <a:t>ничего</a:t>
            </a:r>
            <a:r>
              <a:rPr lang="cs-CZ" sz="2800" b="1" dirty="0">
                <a:solidFill>
                  <a:schemeClr val="accent4">
                    <a:lumMod val="50000"/>
                  </a:schemeClr>
                </a:solidFill>
                <a:latin typeface="Gulim" panose="020B0600000101010101" pitchFamily="34" charset="-127"/>
                <a:ea typeface="Gulim" panose="020B0600000101010101" pitchFamily="34" charset="-127"/>
              </a:rPr>
              <a:t>, </a:t>
            </a:r>
            <a:r>
              <a:rPr lang="cs-CZ" sz="2800" b="1" dirty="0" err="1">
                <a:solidFill>
                  <a:schemeClr val="accent4">
                    <a:lumMod val="50000"/>
                  </a:schemeClr>
                </a:solidFill>
                <a:latin typeface="Gulim" panose="020B0600000101010101" pitchFamily="34" charset="-127"/>
                <a:ea typeface="Gulim" panose="020B0600000101010101" pitchFamily="34" charset="-127"/>
              </a:rPr>
              <a:t>кроме</a:t>
            </a:r>
            <a:r>
              <a:rPr lang="cs-CZ" sz="2800" b="1" dirty="0">
                <a:solidFill>
                  <a:schemeClr val="accent4">
                    <a:lumMod val="50000"/>
                  </a:schemeClr>
                </a:solidFill>
                <a:latin typeface="Gulim" panose="020B0600000101010101" pitchFamily="34" charset="-127"/>
                <a:ea typeface="Gulim" panose="020B0600000101010101" pitchFamily="34" charset="-127"/>
              </a:rPr>
              <a:t> </a:t>
            </a:r>
            <a:r>
              <a:rPr lang="cs-CZ" sz="2800" b="1" dirty="0" err="1">
                <a:solidFill>
                  <a:schemeClr val="accent4">
                    <a:lumMod val="50000"/>
                  </a:schemeClr>
                </a:solidFill>
                <a:latin typeface="Gulim" panose="020B0600000101010101" pitchFamily="34" charset="-127"/>
                <a:ea typeface="Gulim" panose="020B0600000101010101" pitchFamily="34" charset="-127"/>
              </a:rPr>
              <a:t>своего</a:t>
            </a:r>
            <a:r>
              <a:rPr lang="cs-CZ" sz="2800" b="1" dirty="0">
                <a:solidFill>
                  <a:schemeClr val="accent4">
                    <a:lumMod val="50000"/>
                  </a:schemeClr>
                </a:solidFill>
                <a:latin typeface="Gulim" panose="020B0600000101010101" pitchFamily="34" charset="-127"/>
                <a:ea typeface="Gulim" panose="020B0600000101010101" pitchFamily="34" charset="-127"/>
              </a:rPr>
              <a:t> </a:t>
            </a:r>
            <a:r>
              <a:rPr lang="cs-CZ" sz="2800" b="1" dirty="0" err="1">
                <a:solidFill>
                  <a:schemeClr val="accent4">
                    <a:lumMod val="50000"/>
                  </a:schemeClr>
                </a:solidFill>
                <a:latin typeface="Gulim" panose="020B0600000101010101" pitchFamily="34" charset="-127"/>
                <a:ea typeface="Gulim" panose="020B0600000101010101" pitchFamily="34" charset="-127"/>
              </a:rPr>
              <a:t>стремления</a:t>
            </a:r>
            <a:r>
              <a:rPr lang="cs-CZ" sz="2800" b="1" dirty="0">
                <a:solidFill>
                  <a:schemeClr val="accent4">
                    <a:lumMod val="50000"/>
                  </a:schemeClr>
                </a:solidFill>
                <a:latin typeface="Gulim" panose="020B0600000101010101" pitchFamily="34" charset="-127"/>
                <a:ea typeface="Gulim" panose="020B0600000101010101" pitchFamily="34" charset="-127"/>
              </a:rPr>
              <a:t> к </a:t>
            </a:r>
            <a:r>
              <a:rPr lang="cs-CZ" sz="2800" b="1" dirty="0" err="1">
                <a:solidFill>
                  <a:schemeClr val="accent4">
                    <a:lumMod val="50000"/>
                  </a:schemeClr>
                </a:solidFill>
                <a:latin typeface="Gulim" panose="020B0600000101010101" pitchFamily="34" charset="-127"/>
                <a:ea typeface="Gulim" panose="020B0600000101010101" pitchFamily="34" charset="-127"/>
              </a:rPr>
              <a:t>свободе</a:t>
            </a:r>
            <a:r>
              <a:rPr lang="cs-CZ" sz="2800" b="1" dirty="0">
                <a:solidFill>
                  <a:schemeClr val="accent4">
                    <a:lumMod val="50000"/>
                  </a:schemeClr>
                </a:solidFill>
                <a:latin typeface="Gulim" panose="020B0600000101010101" pitchFamily="34" charset="-127"/>
                <a:ea typeface="Gulim" panose="020B0600000101010101" pitchFamily="34" charset="-127"/>
              </a:rPr>
              <a:t>.</a:t>
            </a:r>
            <a:endParaRPr lang="cs-CZ" sz="2800" b="1" dirty="0">
              <a:solidFill>
                <a:schemeClr val="accent4">
                  <a:lumMod val="50000"/>
                </a:schemeClr>
              </a:solidFill>
              <a:effectLst/>
              <a:latin typeface="Gulim" panose="020B0600000101010101" pitchFamily="34" charset="-127"/>
              <a:ea typeface="Gulim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06529445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914400" y="364948"/>
            <a:ext cx="10433154" cy="5816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1200"/>
              </a:spcAft>
            </a:pPr>
            <a:r>
              <a:rPr lang="ru-RU" sz="2800" b="1" dirty="0" err="1" smtClean="0">
                <a:solidFill>
                  <a:schemeClr val="accent2">
                    <a:lumMod val="50000"/>
                  </a:schemeClr>
                </a:solidFill>
                <a:effectLst/>
                <a:latin typeface="Gulim" panose="020B0600000101010101" pitchFamily="34" charset="-127"/>
                <a:ea typeface="Times New Roman" panose="02020603050405020304" pitchFamily="18" charset="0"/>
                <a:cs typeface="Tahoma" panose="020B0604030504040204" pitchFamily="34" charset="0"/>
              </a:rPr>
              <a:t>Противопосталяются</a:t>
            </a: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effectLst/>
                <a:latin typeface="Gulim" panose="020B0600000101010101" pitchFamily="34" charset="-127"/>
                <a:ea typeface="Times New Roman" panose="02020603050405020304" pitchFamily="18" charset="0"/>
                <a:cs typeface="Tahoma" panose="020B0604030504040204" pitchFamily="34" charset="0"/>
              </a:rPr>
              <a:t> два типа отношения к жизни:</a:t>
            </a:r>
            <a:endParaRPr lang="cs-CZ" sz="2800" b="1" dirty="0" smtClean="0">
              <a:solidFill>
                <a:schemeClr val="accent2">
                  <a:lumMod val="50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indent="-457200">
              <a:lnSpc>
                <a:spcPct val="15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Gulim" panose="020B0600000101010101" pitchFamily="34" charset="-127"/>
                <a:ea typeface="Times New Roman" panose="02020603050405020304" pitchFamily="18" charset="0"/>
                <a:cs typeface="Tahoma" panose="020B0604030504040204" pitchFamily="34" charset="0"/>
              </a:rPr>
              <a:t>р</a:t>
            </a: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effectLst/>
                <a:latin typeface="Gulim" panose="020B0600000101010101" pitchFamily="34" charset="-127"/>
                <a:ea typeface="Times New Roman" panose="02020603050405020304" pitchFamily="18" charset="0"/>
                <a:cs typeface="Tahoma" panose="020B0604030504040204" pitchFamily="34" charset="0"/>
              </a:rPr>
              <a:t>одителей и </a:t>
            </a:r>
            <a:r>
              <a:rPr lang="cs-CZ" sz="2800" b="1" dirty="0" smtClean="0">
                <a:solidFill>
                  <a:schemeClr val="accent2">
                    <a:lumMod val="50000"/>
                  </a:schemeClr>
                </a:solidFill>
                <a:effectLst/>
                <a:latin typeface="Gulim" panose="020B0600000101010101" pitchFamily="34" charset="-127"/>
                <a:ea typeface="Times New Roman" panose="02020603050405020304" pitchFamily="18" charset="0"/>
                <a:cs typeface="Tahoma" panose="020B0604030504040204" pitchFamily="34" charset="0"/>
              </a:rPr>
              <a:t>«</a:t>
            </a:r>
            <a:r>
              <a:rPr lang="cs-CZ" sz="2800" b="1" dirty="0" err="1" smtClean="0">
                <a:solidFill>
                  <a:schemeClr val="accent2">
                    <a:lumMod val="50000"/>
                  </a:schemeClr>
                </a:solidFill>
                <a:effectLst/>
                <a:latin typeface="Gulim" panose="020B0600000101010101" pitchFamily="34" charset="-127"/>
                <a:ea typeface="Times New Roman" panose="02020603050405020304" pitchFamily="18" charset="0"/>
                <a:cs typeface="Tahoma" panose="020B0604030504040204" pitchFamily="34" charset="0"/>
              </a:rPr>
              <a:t>добры</a:t>
            </a: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effectLst/>
                <a:latin typeface="Gulim" panose="020B0600000101010101" pitchFamily="34" charset="-127"/>
                <a:ea typeface="Times New Roman" panose="02020603050405020304" pitchFamily="18" charset="0"/>
                <a:cs typeface="Tahoma" panose="020B0604030504040204" pitchFamily="34" charset="0"/>
              </a:rPr>
              <a:t>х</a:t>
            </a:r>
            <a:r>
              <a:rPr lang="cs-CZ" sz="2800" b="1" dirty="0" smtClean="0">
                <a:solidFill>
                  <a:schemeClr val="accent2">
                    <a:lumMod val="50000"/>
                  </a:schemeClr>
                </a:solidFill>
                <a:effectLst/>
                <a:latin typeface="Gulim" panose="020B0600000101010101" pitchFamily="34" charset="-127"/>
                <a:ea typeface="Times New Roman" panose="02020603050405020304" pitchFamily="18" charset="0"/>
                <a:cs typeface="Tahoma" panose="020B0604030504040204" pitchFamily="34" charset="0"/>
              </a:rPr>
              <a:t> </a:t>
            </a:r>
            <a:r>
              <a:rPr lang="cs-CZ" sz="2800" b="1" dirty="0" err="1" smtClean="0">
                <a:solidFill>
                  <a:schemeClr val="accent2">
                    <a:lumMod val="50000"/>
                  </a:schemeClr>
                </a:solidFill>
                <a:effectLst/>
                <a:latin typeface="Gulim" panose="020B0600000101010101" pitchFamily="34" charset="-127"/>
                <a:ea typeface="Times New Roman" panose="02020603050405020304" pitchFamily="18" charset="0"/>
                <a:cs typeface="Tahoma" panose="020B0604030504040204" pitchFamily="34" charset="0"/>
              </a:rPr>
              <a:t>люд</a:t>
            </a: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effectLst/>
                <a:latin typeface="Gulim" panose="020B0600000101010101" pitchFamily="34" charset="-127"/>
                <a:ea typeface="Times New Roman" panose="02020603050405020304" pitchFamily="18" charset="0"/>
                <a:cs typeface="Tahoma" panose="020B0604030504040204" pitchFamily="34" charset="0"/>
              </a:rPr>
              <a:t>ей</a:t>
            </a:r>
            <a:r>
              <a:rPr lang="cs-CZ" sz="2800" b="1" dirty="0" smtClean="0">
                <a:solidFill>
                  <a:schemeClr val="accent2">
                    <a:lumMod val="50000"/>
                  </a:schemeClr>
                </a:solidFill>
                <a:effectLst/>
                <a:latin typeface="Gulim" panose="020B0600000101010101" pitchFamily="34" charset="-127"/>
                <a:ea typeface="Times New Roman" panose="02020603050405020304" pitchFamily="18" charset="0"/>
                <a:cs typeface="Tahoma" panose="020B0604030504040204" pitchFamily="34" charset="0"/>
              </a:rPr>
              <a:t>» — </a:t>
            </a:r>
            <a:r>
              <a:rPr lang="cs-CZ" sz="2800" b="1" dirty="0" err="1" smtClean="0">
                <a:solidFill>
                  <a:schemeClr val="accent2">
                    <a:lumMod val="50000"/>
                  </a:schemeClr>
                </a:solidFill>
                <a:effectLst/>
                <a:latin typeface="Gulim" panose="020B0600000101010101" pitchFamily="34" charset="-127"/>
                <a:ea typeface="Times New Roman" panose="02020603050405020304" pitchFamily="18" charset="0"/>
                <a:cs typeface="Tahoma" panose="020B0604030504040204" pitchFamily="34" charset="0"/>
              </a:rPr>
              <a:t>большинств</a:t>
            </a: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effectLst/>
                <a:latin typeface="Gulim" panose="020B0600000101010101" pitchFamily="34" charset="-127"/>
                <a:ea typeface="Times New Roman" panose="02020603050405020304" pitchFamily="18" charset="0"/>
                <a:cs typeface="Tahoma" panose="020B0604030504040204" pitchFamily="34" charset="0"/>
              </a:rPr>
              <a:t>а</a:t>
            </a:r>
            <a:r>
              <a:rPr lang="cs-CZ" sz="2800" b="1" dirty="0" smtClean="0">
                <a:solidFill>
                  <a:schemeClr val="accent2">
                    <a:lumMod val="50000"/>
                  </a:schemeClr>
                </a:solidFill>
                <a:effectLst/>
                <a:latin typeface="Gulim" panose="020B0600000101010101" pitchFamily="34" charset="-127"/>
                <a:ea typeface="Times New Roman" panose="02020603050405020304" pitchFamily="18" charset="0"/>
                <a:cs typeface="Tahoma" panose="020B0604030504040204" pitchFamily="34" charset="0"/>
              </a:rPr>
              <a:t>, </a:t>
            </a:r>
            <a:r>
              <a:rPr lang="cs-CZ" sz="2800" b="1" dirty="0" err="1" smtClean="0">
                <a:solidFill>
                  <a:schemeClr val="accent2">
                    <a:lumMod val="50000"/>
                  </a:schemeClr>
                </a:solidFill>
                <a:effectLst/>
                <a:latin typeface="Gulim" panose="020B0600000101010101" pitchFamily="34" charset="-127"/>
                <a:ea typeface="Times New Roman" panose="02020603050405020304" pitchFamily="18" charset="0"/>
                <a:cs typeface="Tahoma" panose="020B0604030504040204" pitchFamily="34" charset="0"/>
              </a:rPr>
              <a:t>стояще</a:t>
            </a:r>
            <a:r>
              <a:rPr lang="ru-RU" sz="2800" b="1" dirty="0" err="1" smtClean="0">
                <a:solidFill>
                  <a:schemeClr val="accent2">
                    <a:lumMod val="50000"/>
                  </a:schemeClr>
                </a:solidFill>
                <a:effectLst/>
                <a:latin typeface="Gulim" panose="020B0600000101010101" pitchFamily="34" charset="-127"/>
                <a:ea typeface="Times New Roman" panose="02020603050405020304" pitchFamily="18" charset="0"/>
                <a:cs typeface="Tahoma" panose="020B0604030504040204" pitchFamily="34" charset="0"/>
              </a:rPr>
              <a:t>го</a:t>
            </a:r>
            <a:r>
              <a:rPr lang="cs-CZ" sz="2800" b="1" dirty="0" smtClean="0">
                <a:solidFill>
                  <a:schemeClr val="accent2">
                    <a:lumMod val="50000"/>
                  </a:schemeClr>
                </a:solidFill>
                <a:effectLst/>
                <a:latin typeface="Gulim" panose="020B0600000101010101" pitchFamily="34" charset="-127"/>
                <a:ea typeface="Times New Roman" panose="02020603050405020304" pitchFamily="18" charset="0"/>
                <a:cs typeface="Tahoma" panose="020B0604030504040204" pitchFamily="34" charset="0"/>
              </a:rPr>
              <a:t> </a:t>
            </a:r>
            <a:r>
              <a:rPr lang="cs-CZ" sz="2800" b="1" dirty="0" err="1" smtClean="0">
                <a:solidFill>
                  <a:schemeClr val="accent2">
                    <a:lumMod val="50000"/>
                  </a:schemeClr>
                </a:solidFill>
                <a:effectLst/>
                <a:latin typeface="Gulim" panose="020B0600000101010101" pitchFamily="34" charset="-127"/>
                <a:ea typeface="Times New Roman" panose="02020603050405020304" pitchFamily="18" charset="0"/>
                <a:cs typeface="Tahoma" panose="020B0604030504040204" pitchFamily="34" charset="0"/>
              </a:rPr>
              <a:t>на</a:t>
            </a:r>
            <a:r>
              <a:rPr lang="cs-CZ" sz="2800" b="1" dirty="0" smtClean="0">
                <a:solidFill>
                  <a:schemeClr val="accent2">
                    <a:lumMod val="50000"/>
                  </a:schemeClr>
                </a:solidFill>
                <a:effectLst/>
                <a:latin typeface="Gulim" panose="020B0600000101010101" pitchFamily="34" charset="-127"/>
                <a:ea typeface="Times New Roman" panose="02020603050405020304" pitchFamily="18" charset="0"/>
                <a:cs typeface="Tahoma" panose="020B0604030504040204" pitchFamily="34" charset="0"/>
              </a:rPr>
              <a:t> </a:t>
            </a:r>
            <a:r>
              <a:rPr lang="cs-CZ" sz="2800" b="1" dirty="0" err="1" smtClean="0">
                <a:solidFill>
                  <a:schemeClr val="accent2">
                    <a:lumMod val="50000"/>
                  </a:schemeClr>
                </a:solidFill>
                <a:effectLst/>
                <a:latin typeface="Gulim" panose="020B0600000101010101" pitchFamily="34" charset="-127"/>
                <a:ea typeface="Times New Roman" panose="02020603050405020304" pitchFamily="18" charset="0"/>
                <a:cs typeface="Tahoma" panose="020B0604030504040204" pitchFamily="34" charset="0"/>
              </a:rPr>
              <a:t>страже</a:t>
            </a:r>
            <a:r>
              <a:rPr lang="cs-CZ" sz="2800" b="1" dirty="0" smtClean="0">
                <a:solidFill>
                  <a:schemeClr val="accent2">
                    <a:lumMod val="50000"/>
                  </a:schemeClr>
                </a:solidFill>
                <a:effectLst/>
                <a:latin typeface="Gulim" panose="020B0600000101010101" pitchFamily="34" charset="-127"/>
                <a:ea typeface="Times New Roman" panose="02020603050405020304" pitchFamily="18" charset="0"/>
                <a:cs typeface="Tahoma" panose="020B0604030504040204" pitchFamily="34" charset="0"/>
              </a:rPr>
              <a:t> «</a:t>
            </a:r>
            <a:r>
              <a:rPr lang="cs-CZ" sz="2800" b="1" dirty="0" err="1" smtClean="0">
                <a:solidFill>
                  <a:schemeClr val="accent2">
                    <a:lumMod val="50000"/>
                  </a:schemeClr>
                </a:solidFill>
                <a:effectLst/>
                <a:latin typeface="Gulim" panose="020B0600000101010101" pitchFamily="34" charset="-127"/>
                <a:ea typeface="Times New Roman" panose="02020603050405020304" pitchFamily="18" charset="0"/>
                <a:cs typeface="Tahoma" panose="020B0604030504040204" pitchFamily="34" charset="0"/>
              </a:rPr>
              <a:t>домостроевской</a:t>
            </a:r>
            <a:r>
              <a:rPr lang="cs-CZ" sz="2800" b="1" dirty="0" smtClean="0">
                <a:solidFill>
                  <a:schemeClr val="accent2">
                    <a:lumMod val="50000"/>
                  </a:schemeClr>
                </a:solidFill>
                <a:effectLst/>
                <a:latin typeface="Gulim" panose="020B0600000101010101" pitchFamily="34" charset="-127"/>
                <a:ea typeface="Times New Roman" panose="02020603050405020304" pitchFamily="18" charset="0"/>
                <a:cs typeface="Tahoma" panose="020B0604030504040204" pitchFamily="34" charset="0"/>
              </a:rPr>
              <a:t>» </a:t>
            </a:r>
            <a:r>
              <a:rPr lang="cs-CZ" sz="2800" b="1" dirty="0" err="1" smtClean="0">
                <a:solidFill>
                  <a:schemeClr val="accent2">
                    <a:lumMod val="50000"/>
                  </a:schemeClr>
                </a:solidFill>
                <a:effectLst/>
                <a:latin typeface="Gulim" panose="020B0600000101010101" pitchFamily="34" charset="-127"/>
                <a:ea typeface="Times New Roman" panose="02020603050405020304" pitchFamily="18" charset="0"/>
                <a:cs typeface="Tahoma" panose="020B0604030504040204" pitchFamily="34" charset="0"/>
              </a:rPr>
              <a:t>общественной</a:t>
            </a:r>
            <a:r>
              <a:rPr lang="cs-CZ" sz="2800" b="1" dirty="0" smtClean="0">
                <a:solidFill>
                  <a:schemeClr val="accent2">
                    <a:lumMod val="50000"/>
                  </a:schemeClr>
                </a:solidFill>
                <a:effectLst/>
                <a:latin typeface="Gulim" panose="020B0600000101010101" pitchFamily="34" charset="-127"/>
                <a:ea typeface="Times New Roman" panose="02020603050405020304" pitchFamily="18" charset="0"/>
                <a:cs typeface="Tahoma" panose="020B0604030504040204" pitchFamily="34" charset="0"/>
              </a:rPr>
              <a:t> и </a:t>
            </a:r>
            <a:r>
              <a:rPr lang="cs-CZ" sz="2800" b="1" dirty="0" err="1" smtClean="0">
                <a:solidFill>
                  <a:schemeClr val="accent2">
                    <a:lumMod val="50000"/>
                  </a:schemeClr>
                </a:solidFill>
                <a:effectLst/>
                <a:latin typeface="Gulim" panose="020B0600000101010101" pitchFamily="34" charset="-127"/>
                <a:ea typeface="Times New Roman" panose="02020603050405020304" pitchFamily="18" charset="0"/>
                <a:cs typeface="Tahoma" panose="020B0604030504040204" pitchFamily="34" charset="0"/>
              </a:rPr>
              <a:t>семейной</a:t>
            </a:r>
            <a:r>
              <a:rPr lang="cs-CZ" sz="2800" b="1" dirty="0" smtClean="0">
                <a:solidFill>
                  <a:schemeClr val="accent2">
                    <a:lumMod val="50000"/>
                  </a:schemeClr>
                </a:solidFill>
                <a:effectLst/>
                <a:latin typeface="Gulim" panose="020B0600000101010101" pitchFamily="34" charset="-127"/>
                <a:ea typeface="Times New Roman" panose="02020603050405020304" pitchFamily="18" charset="0"/>
                <a:cs typeface="Tahoma" panose="020B0604030504040204" pitchFamily="34" charset="0"/>
              </a:rPr>
              <a:t> </a:t>
            </a:r>
            <a:r>
              <a:rPr lang="cs-CZ" sz="2800" b="1" dirty="0" err="1" smtClean="0">
                <a:solidFill>
                  <a:schemeClr val="accent2">
                    <a:lumMod val="50000"/>
                  </a:schemeClr>
                </a:solidFill>
                <a:effectLst/>
                <a:latin typeface="Gulim" panose="020B0600000101010101" pitchFamily="34" charset="-127"/>
                <a:ea typeface="Times New Roman" panose="02020603050405020304" pitchFamily="18" charset="0"/>
                <a:cs typeface="Tahoma" panose="020B0604030504040204" pitchFamily="34" charset="0"/>
              </a:rPr>
              <a:t>морали</a:t>
            </a:r>
            <a:r>
              <a:rPr lang="cs-CZ" sz="2800" b="1" dirty="0" smtClean="0">
                <a:solidFill>
                  <a:schemeClr val="accent2">
                    <a:lumMod val="50000"/>
                  </a:schemeClr>
                </a:solidFill>
                <a:effectLst/>
                <a:latin typeface="Gulim" panose="020B0600000101010101" pitchFamily="34" charset="-127"/>
                <a:ea typeface="Times New Roman" panose="02020603050405020304" pitchFamily="18" charset="0"/>
                <a:cs typeface="Tahoma" panose="020B0604030504040204" pitchFamily="34" charset="0"/>
              </a:rPr>
              <a:t>;</a:t>
            </a:r>
            <a:endParaRPr lang="cs-CZ" sz="2800" b="1" dirty="0" smtClean="0">
              <a:solidFill>
                <a:schemeClr val="accent2">
                  <a:lumMod val="50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indent="-457200">
              <a:lnSpc>
                <a:spcPct val="15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ru-RU" sz="2800" b="1" dirty="0">
                <a:solidFill>
                  <a:schemeClr val="accent2">
                    <a:lumMod val="50000"/>
                  </a:schemeClr>
                </a:solidFill>
                <a:latin typeface="Gulim" panose="020B0600000101010101" pitchFamily="34" charset="-127"/>
                <a:ea typeface="Times New Roman" panose="02020603050405020304" pitchFamily="18" charset="0"/>
                <a:cs typeface="Tahoma" panose="020B0604030504040204" pitchFamily="34" charset="0"/>
              </a:rPr>
              <a:t>м</a:t>
            </a:r>
            <a:r>
              <a:rPr lang="cs-CZ" sz="2800" b="1" dirty="0" err="1" smtClean="0">
                <a:solidFill>
                  <a:schemeClr val="accent2">
                    <a:lumMod val="50000"/>
                  </a:schemeClr>
                </a:solidFill>
                <a:effectLst/>
                <a:latin typeface="Gulim" panose="020B0600000101010101" pitchFamily="34" charset="-127"/>
                <a:ea typeface="Times New Roman" panose="02020603050405020304" pitchFamily="18" charset="0"/>
                <a:cs typeface="Tahoma" panose="020B0604030504040204" pitchFamily="34" charset="0"/>
              </a:rPr>
              <a:t>олодц</a:t>
            </a: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effectLst/>
                <a:latin typeface="Gulim" panose="020B0600000101010101" pitchFamily="34" charset="-127"/>
                <a:ea typeface="Times New Roman" panose="02020603050405020304" pitchFamily="18" charset="0"/>
                <a:cs typeface="Tahoma" panose="020B0604030504040204" pitchFamily="34" charset="0"/>
              </a:rPr>
              <a:t>а</a:t>
            </a:r>
            <a:r>
              <a:rPr lang="cs-CZ" sz="2800" b="1" dirty="0" smtClean="0">
                <a:solidFill>
                  <a:schemeClr val="accent2">
                    <a:lumMod val="50000"/>
                  </a:schemeClr>
                </a:solidFill>
                <a:effectLst/>
                <a:latin typeface="Gulim" panose="020B0600000101010101" pitchFamily="34" charset="-127"/>
                <a:ea typeface="Times New Roman" panose="02020603050405020304" pitchFamily="18" charset="0"/>
                <a:cs typeface="Tahoma" panose="020B0604030504040204" pitchFamily="34" charset="0"/>
              </a:rPr>
              <a:t>, </a:t>
            </a:r>
            <a:r>
              <a:rPr lang="cs-CZ" sz="2800" b="1" dirty="0" err="1" smtClean="0">
                <a:solidFill>
                  <a:schemeClr val="accent2">
                    <a:lumMod val="50000"/>
                  </a:schemeClr>
                </a:solidFill>
                <a:effectLst/>
                <a:latin typeface="Gulim" panose="020B0600000101010101" pitchFamily="34" charset="-127"/>
                <a:ea typeface="Times New Roman" panose="02020603050405020304" pitchFamily="18" charset="0"/>
                <a:cs typeface="Tahoma" panose="020B0604030504040204" pitchFamily="34" charset="0"/>
              </a:rPr>
              <a:t>воплощаю</a:t>
            </a:r>
            <a:r>
              <a:rPr lang="ru-RU" sz="2800" b="1" dirty="0" err="1" smtClean="0">
                <a:solidFill>
                  <a:schemeClr val="accent2">
                    <a:lumMod val="50000"/>
                  </a:schemeClr>
                </a:solidFill>
                <a:effectLst/>
                <a:latin typeface="Gulim" panose="020B0600000101010101" pitchFamily="34" charset="-127"/>
                <a:ea typeface="Times New Roman" panose="02020603050405020304" pitchFamily="18" charset="0"/>
                <a:cs typeface="Tahoma" panose="020B0604030504040204" pitchFamily="34" charset="0"/>
              </a:rPr>
              <a:t>щего</a:t>
            </a:r>
            <a:r>
              <a:rPr lang="cs-CZ" sz="2800" b="1" dirty="0" smtClean="0">
                <a:solidFill>
                  <a:schemeClr val="accent2">
                    <a:lumMod val="50000"/>
                  </a:schemeClr>
                </a:solidFill>
                <a:effectLst/>
                <a:latin typeface="Gulim" panose="020B0600000101010101" pitchFamily="34" charset="-127"/>
                <a:ea typeface="Times New Roman" panose="02020603050405020304" pitchFamily="18" charset="0"/>
                <a:cs typeface="Tahoma" panose="020B0604030504040204" pitchFamily="34" charset="0"/>
              </a:rPr>
              <a:t> </a:t>
            </a:r>
            <a:r>
              <a:rPr lang="cs-CZ" sz="2800" b="1" dirty="0" err="1" smtClean="0">
                <a:solidFill>
                  <a:schemeClr val="accent2">
                    <a:lumMod val="50000"/>
                  </a:schemeClr>
                </a:solidFill>
                <a:effectLst/>
                <a:latin typeface="Gulim" panose="020B0600000101010101" pitchFamily="34" charset="-127"/>
                <a:ea typeface="Times New Roman" panose="02020603050405020304" pitchFamily="18" charset="0"/>
                <a:cs typeface="Tahoma" panose="020B0604030504040204" pitchFamily="34" charset="0"/>
              </a:rPr>
              <a:t>стремление</a:t>
            </a:r>
            <a:r>
              <a:rPr lang="cs-CZ" sz="2800" b="1" dirty="0" smtClean="0">
                <a:solidFill>
                  <a:schemeClr val="accent2">
                    <a:lumMod val="50000"/>
                  </a:schemeClr>
                </a:solidFill>
                <a:effectLst/>
                <a:latin typeface="Gulim" panose="020B0600000101010101" pitchFamily="34" charset="-127"/>
                <a:ea typeface="Times New Roman" panose="02020603050405020304" pitchFamily="18" charset="0"/>
                <a:cs typeface="Tahoma" panose="020B0604030504040204" pitchFamily="34" charset="0"/>
              </a:rPr>
              <a:t> </a:t>
            </a:r>
            <a:r>
              <a:rPr lang="cs-CZ" sz="2800" b="1" dirty="0" err="1" smtClean="0">
                <a:solidFill>
                  <a:schemeClr val="accent2">
                    <a:lumMod val="50000"/>
                  </a:schemeClr>
                </a:solidFill>
                <a:effectLst/>
                <a:latin typeface="Gulim" panose="020B0600000101010101" pitchFamily="34" charset="-127"/>
                <a:ea typeface="Times New Roman" panose="02020603050405020304" pitchFamily="18" charset="0"/>
                <a:cs typeface="Tahoma" panose="020B0604030504040204" pitchFamily="34" charset="0"/>
              </a:rPr>
              <a:t>нового</a:t>
            </a:r>
            <a:r>
              <a:rPr lang="cs-CZ" sz="2800" b="1" dirty="0" smtClean="0">
                <a:solidFill>
                  <a:schemeClr val="accent2">
                    <a:lumMod val="50000"/>
                  </a:schemeClr>
                </a:solidFill>
                <a:effectLst/>
                <a:latin typeface="Gulim" panose="020B0600000101010101" pitchFamily="34" charset="-127"/>
                <a:ea typeface="Times New Roman" panose="02020603050405020304" pitchFamily="18" charset="0"/>
                <a:cs typeface="Tahoma" panose="020B0604030504040204" pitchFamily="34" charset="0"/>
              </a:rPr>
              <a:t> </a:t>
            </a:r>
            <a:r>
              <a:rPr lang="cs-CZ" sz="2800" b="1" dirty="0" err="1" smtClean="0">
                <a:solidFill>
                  <a:schemeClr val="accent2">
                    <a:lumMod val="50000"/>
                  </a:schemeClr>
                </a:solidFill>
                <a:effectLst/>
                <a:latin typeface="Gulim" panose="020B0600000101010101" pitchFamily="34" charset="-127"/>
                <a:ea typeface="Times New Roman" panose="02020603050405020304" pitchFamily="18" charset="0"/>
                <a:cs typeface="Tahoma" panose="020B0604030504040204" pitchFamily="34" charset="0"/>
              </a:rPr>
              <a:t>поколения</a:t>
            </a:r>
            <a:r>
              <a:rPr lang="cs-CZ" sz="2800" b="1" dirty="0" smtClean="0">
                <a:solidFill>
                  <a:schemeClr val="accent2">
                    <a:lumMod val="50000"/>
                  </a:schemeClr>
                </a:solidFill>
                <a:effectLst/>
                <a:latin typeface="Gulim" panose="020B0600000101010101" pitchFamily="34" charset="-127"/>
                <a:ea typeface="Times New Roman" panose="02020603050405020304" pitchFamily="18" charset="0"/>
                <a:cs typeface="Tahoma" panose="020B0604030504040204" pitchFamily="34" charset="0"/>
              </a:rPr>
              <a:t> к </a:t>
            </a:r>
            <a:r>
              <a:rPr lang="cs-CZ" sz="2800" b="1" dirty="0" err="1" smtClean="0">
                <a:solidFill>
                  <a:schemeClr val="accent2">
                    <a:lumMod val="50000"/>
                  </a:schemeClr>
                </a:solidFill>
                <a:effectLst/>
                <a:latin typeface="Gulim" panose="020B0600000101010101" pitchFamily="34" charset="-127"/>
                <a:ea typeface="Times New Roman" panose="02020603050405020304" pitchFamily="18" charset="0"/>
                <a:cs typeface="Tahoma" panose="020B0604030504040204" pitchFamily="34" charset="0"/>
              </a:rPr>
              <a:t>свободной</a:t>
            </a:r>
            <a:r>
              <a:rPr lang="cs-CZ" sz="2800" b="1" dirty="0" smtClean="0">
                <a:solidFill>
                  <a:schemeClr val="accent2">
                    <a:lumMod val="50000"/>
                  </a:schemeClr>
                </a:solidFill>
                <a:effectLst/>
                <a:latin typeface="Gulim" panose="020B0600000101010101" pitchFamily="34" charset="-127"/>
                <a:ea typeface="Times New Roman" panose="02020603050405020304" pitchFamily="18" charset="0"/>
                <a:cs typeface="Tahoma" panose="020B0604030504040204" pitchFamily="34" charset="0"/>
              </a:rPr>
              <a:t> </a:t>
            </a:r>
            <a:r>
              <a:rPr lang="cs-CZ" sz="2800" b="1" dirty="0" err="1" smtClean="0">
                <a:solidFill>
                  <a:schemeClr val="accent2">
                    <a:lumMod val="50000"/>
                  </a:schemeClr>
                </a:solidFill>
                <a:effectLst/>
                <a:latin typeface="Gulim" panose="020B0600000101010101" pitchFamily="34" charset="-127"/>
                <a:ea typeface="Times New Roman" panose="02020603050405020304" pitchFamily="18" charset="0"/>
                <a:cs typeface="Tahoma" panose="020B0604030504040204" pitchFamily="34" charset="0"/>
              </a:rPr>
              <a:t>жизни</a:t>
            </a:r>
            <a:endParaRPr lang="cs-CZ" sz="2800" b="1" dirty="0" smtClean="0">
              <a:solidFill>
                <a:schemeClr val="accent2">
                  <a:lumMod val="50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ts val="2440"/>
              </a:lnSpc>
              <a:spcAft>
                <a:spcPts val="1200"/>
              </a:spcAft>
            </a:pPr>
            <a:endParaRPr lang="ru-RU" sz="2800" b="1" dirty="0" smtClean="0">
              <a:solidFill>
                <a:schemeClr val="accent2">
                  <a:lumMod val="50000"/>
                </a:schemeClr>
              </a:solidFill>
              <a:effectLst/>
              <a:latin typeface="Gulim" panose="020B0600000101010101" pitchFamily="34" charset="-127"/>
              <a:ea typeface="Times New Roman" panose="02020603050405020304" pitchFamily="18" charset="0"/>
              <a:cs typeface="Tahoma" panose="020B0604030504040204" pitchFamily="34" charset="0"/>
            </a:endParaRPr>
          </a:p>
          <a:p>
            <a:pPr algn="just">
              <a:lnSpc>
                <a:spcPts val="2440"/>
              </a:lnSpc>
              <a:spcAft>
                <a:spcPts val="1200"/>
              </a:spcAft>
            </a:pPr>
            <a:r>
              <a:rPr lang="cs-CZ" sz="2800" dirty="0" err="1" smtClean="0">
                <a:solidFill>
                  <a:schemeClr val="accent2">
                    <a:lumMod val="50000"/>
                  </a:schemeClr>
                </a:solidFill>
                <a:effectLst/>
                <a:latin typeface="Gulim" panose="020B0600000101010101" pitchFamily="34" charset="-127"/>
                <a:ea typeface="Times New Roman" panose="02020603050405020304" pitchFamily="18" charset="0"/>
                <a:cs typeface="Tahoma" panose="020B0604030504040204" pitchFamily="34" charset="0"/>
              </a:rPr>
              <a:t>Наставления</a:t>
            </a:r>
            <a:r>
              <a:rPr lang="cs-CZ" sz="2800" dirty="0" smtClean="0">
                <a:solidFill>
                  <a:schemeClr val="accent2">
                    <a:lumMod val="50000"/>
                  </a:schemeClr>
                </a:solidFill>
                <a:effectLst/>
                <a:latin typeface="Gulim" panose="020B0600000101010101" pitchFamily="34" charset="-127"/>
                <a:ea typeface="Times New Roman" panose="02020603050405020304" pitchFamily="18" charset="0"/>
                <a:cs typeface="Tahoma" panose="020B0604030504040204" pitchFamily="34" charset="0"/>
              </a:rPr>
              <a:t> </a:t>
            </a:r>
            <a:r>
              <a:rPr lang="cs-CZ" sz="2800" dirty="0" err="1" smtClean="0">
                <a:solidFill>
                  <a:schemeClr val="accent2">
                    <a:lumMod val="50000"/>
                  </a:schemeClr>
                </a:solidFill>
                <a:effectLst/>
                <a:latin typeface="Gulim" panose="020B0600000101010101" pitchFamily="34" charset="-127"/>
                <a:ea typeface="Times New Roman" panose="02020603050405020304" pitchFamily="18" charset="0"/>
                <a:cs typeface="Tahoma" panose="020B0604030504040204" pitchFamily="34" charset="0"/>
              </a:rPr>
              <a:t>родителей</a:t>
            </a:r>
            <a:r>
              <a:rPr lang="cs-CZ" sz="2800" dirty="0" smtClean="0">
                <a:solidFill>
                  <a:schemeClr val="accent2">
                    <a:lumMod val="50000"/>
                  </a:schemeClr>
                </a:solidFill>
                <a:effectLst/>
                <a:latin typeface="Gulim" panose="020B0600000101010101" pitchFamily="34" charset="-127"/>
                <a:ea typeface="Times New Roman" panose="02020603050405020304" pitchFamily="18" charset="0"/>
                <a:cs typeface="Tahoma" panose="020B0604030504040204" pitchFamily="34" charset="0"/>
              </a:rPr>
              <a:t> и </a:t>
            </a:r>
            <a:r>
              <a:rPr lang="cs-CZ" sz="2800" dirty="0" err="1" smtClean="0">
                <a:solidFill>
                  <a:schemeClr val="accent2">
                    <a:lumMod val="50000"/>
                  </a:schemeClr>
                </a:solidFill>
                <a:effectLst/>
                <a:latin typeface="Gulim" panose="020B0600000101010101" pitchFamily="34" charset="-127"/>
                <a:ea typeface="Times New Roman" panose="02020603050405020304" pitchFamily="18" charset="0"/>
                <a:cs typeface="Tahoma" panose="020B0604030504040204" pitchFamily="34" charset="0"/>
              </a:rPr>
              <a:t>советы</a:t>
            </a:r>
            <a:r>
              <a:rPr lang="cs-CZ" sz="2800" dirty="0" smtClean="0">
                <a:solidFill>
                  <a:schemeClr val="accent2">
                    <a:lumMod val="50000"/>
                  </a:schemeClr>
                </a:solidFill>
                <a:effectLst/>
                <a:latin typeface="Gulim" panose="020B0600000101010101" pitchFamily="34" charset="-127"/>
                <a:ea typeface="Times New Roman" panose="02020603050405020304" pitchFamily="18" charset="0"/>
                <a:cs typeface="Tahoma" panose="020B0604030504040204" pitchFamily="34" charset="0"/>
              </a:rPr>
              <a:t> «</a:t>
            </a:r>
            <a:r>
              <a:rPr lang="cs-CZ" sz="2800" dirty="0" err="1" smtClean="0">
                <a:solidFill>
                  <a:schemeClr val="accent2">
                    <a:lumMod val="50000"/>
                  </a:schemeClr>
                </a:solidFill>
                <a:effectLst/>
                <a:latin typeface="Gulim" panose="020B0600000101010101" pitchFamily="34" charset="-127"/>
                <a:ea typeface="Times New Roman" panose="02020603050405020304" pitchFamily="18" charset="0"/>
                <a:cs typeface="Tahoma" panose="020B0604030504040204" pitchFamily="34" charset="0"/>
              </a:rPr>
              <a:t>добрых</a:t>
            </a:r>
            <a:r>
              <a:rPr lang="cs-CZ" sz="2800" dirty="0" smtClean="0">
                <a:solidFill>
                  <a:schemeClr val="accent2">
                    <a:lumMod val="50000"/>
                  </a:schemeClr>
                </a:solidFill>
                <a:effectLst/>
                <a:latin typeface="Gulim" panose="020B0600000101010101" pitchFamily="34" charset="-127"/>
                <a:ea typeface="Times New Roman" panose="02020603050405020304" pitchFamily="18" charset="0"/>
                <a:cs typeface="Tahoma" panose="020B0604030504040204" pitchFamily="34" charset="0"/>
              </a:rPr>
              <a:t> </a:t>
            </a:r>
            <a:r>
              <a:rPr lang="cs-CZ" sz="2800" dirty="0" err="1" smtClean="0">
                <a:solidFill>
                  <a:schemeClr val="accent2">
                    <a:lumMod val="50000"/>
                  </a:schemeClr>
                </a:solidFill>
                <a:effectLst/>
                <a:latin typeface="Gulim" panose="020B0600000101010101" pitchFamily="34" charset="-127"/>
                <a:ea typeface="Times New Roman" panose="02020603050405020304" pitchFamily="18" charset="0"/>
                <a:cs typeface="Tahoma" panose="020B0604030504040204" pitchFamily="34" charset="0"/>
              </a:rPr>
              <a:t>людей</a:t>
            </a:r>
            <a:r>
              <a:rPr lang="cs-CZ" sz="2800" dirty="0" smtClean="0">
                <a:solidFill>
                  <a:schemeClr val="accent2">
                    <a:lumMod val="50000"/>
                  </a:schemeClr>
                </a:solidFill>
                <a:effectLst/>
                <a:latin typeface="Gulim" panose="020B0600000101010101" pitchFamily="34" charset="-127"/>
                <a:ea typeface="Times New Roman" panose="02020603050405020304" pitchFamily="18" charset="0"/>
                <a:cs typeface="Tahoma" panose="020B0604030504040204" pitchFamily="34" charset="0"/>
              </a:rPr>
              <a:t>» </a:t>
            </a:r>
            <a:r>
              <a:rPr lang="cs-CZ" sz="2800" dirty="0" err="1" smtClean="0">
                <a:solidFill>
                  <a:schemeClr val="accent2">
                    <a:lumMod val="50000"/>
                  </a:schemeClr>
                </a:solidFill>
                <a:effectLst/>
                <a:latin typeface="Gulim" panose="020B0600000101010101" pitchFamily="34" charset="-127"/>
                <a:ea typeface="Times New Roman" panose="02020603050405020304" pitchFamily="18" charset="0"/>
                <a:cs typeface="Tahoma" panose="020B0604030504040204" pitchFamily="34" charset="0"/>
              </a:rPr>
              <a:t>касаются</a:t>
            </a:r>
            <a:r>
              <a:rPr lang="cs-CZ" sz="2800" dirty="0" smtClean="0">
                <a:solidFill>
                  <a:schemeClr val="accent2">
                    <a:lumMod val="50000"/>
                  </a:schemeClr>
                </a:solidFill>
                <a:effectLst/>
                <a:latin typeface="Gulim" panose="020B0600000101010101" pitchFamily="34" charset="-127"/>
                <a:ea typeface="Times New Roman" panose="02020603050405020304" pitchFamily="18" charset="0"/>
                <a:cs typeface="Tahoma" panose="020B0604030504040204" pitchFamily="34" charset="0"/>
              </a:rPr>
              <a:t> </a:t>
            </a:r>
            <a:r>
              <a:rPr lang="cs-CZ" sz="2800" dirty="0" err="1" smtClean="0">
                <a:solidFill>
                  <a:schemeClr val="accent2">
                    <a:lumMod val="50000"/>
                  </a:schemeClr>
                </a:solidFill>
                <a:effectLst/>
                <a:latin typeface="Gulim" panose="020B0600000101010101" pitchFamily="34" charset="-127"/>
                <a:ea typeface="Times New Roman" panose="02020603050405020304" pitchFamily="18" charset="0"/>
                <a:cs typeface="Tahoma" panose="020B0604030504040204" pitchFamily="34" charset="0"/>
              </a:rPr>
              <a:t>общих</a:t>
            </a:r>
            <a:r>
              <a:rPr lang="cs-CZ" sz="2800" dirty="0" smtClean="0">
                <a:solidFill>
                  <a:schemeClr val="accent2">
                    <a:lumMod val="50000"/>
                  </a:schemeClr>
                </a:solidFill>
                <a:effectLst/>
                <a:latin typeface="Gulim" panose="020B0600000101010101" pitchFamily="34" charset="-127"/>
                <a:ea typeface="Times New Roman" panose="02020603050405020304" pitchFamily="18" charset="0"/>
                <a:cs typeface="Tahoma" panose="020B0604030504040204" pitchFamily="34" charset="0"/>
              </a:rPr>
              <a:t> </a:t>
            </a:r>
            <a:r>
              <a:rPr lang="cs-CZ" sz="2800" dirty="0" err="1" smtClean="0">
                <a:solidFill>
                  <a:schemeClr val="accent2">
                    <a:lumMod val="50000"/>
                  </a:schemeClr>
                </a:solidFill>
                <a:effectLst/>
                <a:latin typeface="Gulim" panose="020B0600000101010101" pitchFamily="34" charset="-127"/>
                <a:ea typeface="Times New Roman" panose="02020603050405020304" pitchFamily="18" charset="0"/>
                <a:cs typeface="Tahoma" panose="020B0604030504040204" pitchFamily="34" charset="0"/>
              </a:rPr>
              <a:t>практических</a:t>
            </a:r>
            <a:r>
              <a:rPr lang="cs-CZ" sz="2800" dirty="0" smtClean="0">
                <a:solidFill>
                  <a:schemeClr val="accent2">
                    <a:lumMod val="50000"/>
                  </a:schemeClr>
                </a:solidFill>
                <a:effectLst/>
                <a:latin typeface="Gulim" panose="020B0600000101010101" pitchFamily="34" charset="-127"/>
                <a:ea typeface="Times New Roman" panose="02020603050405020304" pitchFamily="18" charset="0"/>
                <a:cs typeface="Tahoma" panose="020B0604030504040204" pitchFamily="34" charset="0"/>
              </a:rPr>
              <a:t> </a:t>
            </a:r>
            <a:r>
              <a:rPr lang="cs-CZ" sz="2800" dirty="0" err="1" smtClean="0">
                <a:solidFill>
                  <a:schemeClr val="accent2">
                    <a:lumMod val="50000"/>
                  </a:schemeClr>
                </a:solidFill>
                <a:effectLst/>
                <a:latin typeface="Gulim" panose="020B0600000101010101" pitchFamily="34" charset="-127"/>
                <a:ea typeface="Times New Roman" panose="02020603050405020304" pitchFamily="18" charset="0"/>
                <a:cs typeface="Tahoma" panose="020B0604030504040204" pitchFamily="34" charset="0"/>
              </a:rPr>
              <a:t>вопросов</a:t>
            </a:r>
            <a:r>
              <a:rPr lang="cs-CZ" sz="2800" dirty="0" smtClean="0">
                <a:solidFill>
                  <a:schemeClr val="accent2">
                    <a:lumMod val="50000"/>
                  </a:schemeClr>
                </a:solidFill>
                <a:effectLst/>
                <a:latin typeface="Gulim" panose="020B0600000101010101" pitchFamily="34" charset="-127"/>
                <a:ea typeface="Times New Roman" panose="02020603050405020304" pitchFamily="18" charset="0"/>
                <a:cs typeface="Tahoma" panose="020B0604030504040204" pitchFamily="34" charset="0"/>
              </a:rPr>
              <a:t> </a:t>
            </a:r>
            <a:r>
              <a:rPr lang="cs-CZ" sz="2800" dirty="0" err="1" smtClean="0">
                <a:solidFill>
                  <a:schemeClr val="accent2">
                    <a:lumMod val="50000"/>
                  </a:schemeClr>
                </a:solidFill>
                <a:effectLst/>
                <a:latin typeface="Gulim" panose="020B0600000101010101" pitchFamily="34" charset="-127"/>
                <a:ea typeface="Times New Roman" panose="02020603050405020304" pitchFamily="18" charset="0"/>
                <a:cs typeface="Tahoma" panose="020B0604030504040204" pitchFamily="34" charset="0"/>
              </a:rPr>
              <a:t>поведения</a:t>
            </a:r>
            <a:r>
              <a:rPr lang="cs-CZ" sz="2800" dirty="0" smtClean="0">
                <a:solidFill>
                  <a:schemeClr val="accent2">
                    <a:lumMod val="50000"/>
                  </a:schemeClr>
                </a:solidFill>
                <a:effectLst/>
                <a:latin typeface="Gulim" panose="020B0600000101010101" pitchFamily="34" charset="-127"/>
                <a:ea typeface="Times New Roman" panose="02020603050405020304" pitchFamily="18" charset="0"/>
                <a:cs typeface="Tahoma" panose="020B0604030504040204" pitchFamily="34" charset="0"/>
              </a:rPr>
              <a:t> </a:t>
            </a:r>
            <a:r>
              <a:rPr lang="cs-CZ" sz="2800" dirty="0" err="1" smtClean="0">
                <a:solidFill>
                  <a:schemeClr val="accent2">
                    <a:lumMod val="50000"/>
                  </a:schemeClr>
                </a:solidFill>
                <a:effectLst/>
                <a:latin typeface="Gulim" panose="020B0600000101010101" pitchFamily="34" charset="-127"/>
                <a:ea typeface="Times New Roman" panose="02020603050405020304" pitchFamily="18" charset="0"/>
                <a:cs typeface="Tahoma" panose="020B0604030504040204" pitchFamily="34" charset="0"/>
              </a:rPr>
              <a:t>человека</a:t>
            </a:r>
            <a:r>
              <a:rPr lang="cs-CZ" sz="2800" dirty="0" smtClean="0">
                <a:solidFill>
                  <a:schemeClr val="accent2">
                    <a:lumMod val="50000"/>
                  </a:schemeClr>
                </a:solidFill>
                <a:effectLst/>
                <a:latin typeface="Gulim" panose="020B0600000101010101" pitchFamily="34" charset="-127"/>
                <a:ea typeface="Times New Roman" panose="02020603050405020304" pitchFamily="18" charset="0"/>
                <a:cs typeface="Tahoma" panose="020B0604030504040204" pitchFamily="34" charset="0"/>
              </a:rPr>
              <a:t> и </a:t>
            </a:r>
            <a:r>
              <a:rPr lang="cs-CZ" sz="2800" dirty="0" err="1" smtClean="0">
                <a:solidFill>
                  <a:schemeClr val="accent2">
                    <a:lumMod val="50000"/>
                  </a:schemeClr>
                </a:solidFill>
                <a:effectLst/>
                <a:latin typeface="Gulim" panose="020B0600000101010101" pitchFamily="34" charset="-127"/>
                <a:ea typeface="Times New Roman" panose="02020603050405020304" pitchFamily="18" charset="0"/>
                <a:cs typeface="Tahoma" panose="020B0604030504040204" pitchFamily="34" charset="0"/>
              </a:rPr>
              <a:t>лишены</a:t>
            </a:r>
            <a:r>
              <a:rPr lang="cs-CZ" sz="2800" dirty="0" smtClean="0">
                <a:solidFill>
                  <a:schemeClr val="accent2">
                    <a:lumMod val="50000"/>
                  </a:schemeClr>
                </a:solidFill>
                <a:effectLst/>
                <a:latin typeface="Gulim" panose="020B0600000101010101" pitchFamily="34" charset="-127"/>
                <a:ea typeface="Times New Roman" panose="02020603050405020304" pitchFamily="18" charset="0"/>
                <a:cs typeface="Tahoma" panose="020B0604030504040204" pitchFamily="34" charset="0"/>
              </a:rPr>
              <a:t> </a:t>
            </a:r>
            <a:r>
              <a:rPr lang="cs-CZ" sz="2800" dirty="0" err="1" smtClean="0">
                <a:solidFill>
                  <a:schemeClr val="accent2">
                    <a:lumMod val="50000"/>
                  </a:schemeClr>
                </a:solidFill>
                <a:effectLst/>
                <a:latin typeface="Gulim" panose="020B0600000101010101" pitchFamily="34" charset="-127"/>
                <a:ea typeface="Times New Roman" panose="02020603050405020304" pitchFamily="18" charset="0"/>
                <a:cs typeface="Tahoma" panose="020B0604030504040204" pitchFamily="34" charset="0"/>
              </a:rPr>
              <a:t>религиозной</a:t>
            </a:r>
            <a:r>
              <a:rPr lang="cs-CZ" sz="2800" dirty="0" smtClean="0">
                <a:solidFill>
                  <a:schemeClr val="accent2">
                    <a:lumMod val="50000"/>
                  </a:schemeClr>
                </a:solidFill>
                <a:effectLst/>
                <a:latin typeface="Gulim" panose="020B0600000101010101" pitchFamily="34" charset="-127"/>
                <a:ea typeface="Times New Roman" panose="02020603050405020304" pitchFamily="18" charset="0"/>
                <a:cs typeface="Tahoma" panose="020B0604030504040204" pitchFamily="34" charset="0"/>
              </a:rPr>
              <a:t> </a:t>
            </a:r>
            <a:r>
              <a:rPr lang="cs-CZ" sz="2800" dirty="0" err="1" smtClean="0">
                <a:solidFill>
                  <a:schemeClr val="accent2">
                    <a:lumMod val="50000"/>
                  </a:schemeClr>
                </a:solidFill>
                <a:effectLst/>
                <a:latin typeface="Gulim" panose="020B0600000101010101" pitchFamily="34" charset="-127"/>
                <a:ea typeface="Times New Roman" panose="02020603050405020304" pitchFamily="18" charset="0"/>
                <a:cs typeface="Tahoma" panose="020B0604030504040204" pitchFamily="34" charset="0"/>
              </a:rPr>
              <a:t>дидактики</a:t>
            </a: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  <a:effectLst/>
                <a:latin typeface="Gulim" panose="020B0600000101010101" pitchFamily="34" charset="-127"/>
                <a:ea typeface="Times New Roman" panose="02020603050405020304" pitchFamily="18" charset="0"/>
                <a:cs typeface="Tahoma" panose="020B0604030504040204" pitchFamily="34" charset="0"/>
              </a:rPr>
              <a:t>.</a:t>
            </a:r>
            <a:endParaRPr lang="cs-CZ" sz="2800" dirty="0">
              <a:solidFill>
                <a:schemeClr val="accent2">
                  <a:lumMod val="50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395280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974361" y="800619"/>
            <a:ext cx="10418164" cy="4977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50000"/>
              </a:lnSpc>
              <a:spcAft>
                <a:spcPts val="1200"/>
              </a:spcAft>
              <a:buFont typeface="Wingdings" panose="05000000000000000000" pitchFamily="2" charset="2"/>
              <a:buChar char="v"/>
            </a:pP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effectLst/>
                <a:latin typeface="Gulim" panose="020B0600000101010101" pitchFamily="34" charset="-127"/>
                <a:ea typeface="Gulim" panose="020B0600000101010101" pitchFamily="34" charset="-127"/>
              </a:rPr>
              <a:t>Образ молодца - это образ безвольного бездомного бродяги, дошедшего до последней степени падения. </a:t>
            </a:r>
            <a:endParaRPr lang="cs-CZ" sz="2800" b="1" dirty="0" smtClean="0">
              <a:solidFill>
                <a:schemeClr val="accent2">
                  <a:lumMod val="50000"/>
                </a:schemeClr>
              </a:solidFill>
              <a:effectLst/>
              <a:latin typeface="Gulim" panose="020B0600000101010101" pitchFamily="34" charset="-127"/>
              <a:ea typeface="Gulim" panose="020B0600000101010101" pitchFamily="34" charset="-127"/>
            </a:endParaRPr>
          </a:p>
          <a:p>
            <a:pPr marL="457200" indent="-457200">
              <a:lnSpc>
                <a:spcPct val="150000"/>
              </a:lnSpc>
              <a:spcAft>
                <a:spcPts val="1200"/>
              </a:spcAft>
              <a:buFont typeface="Wingdings" panose="05000000000000000000" pitchFamily="2" charset="2"/>
              <a:buChar char="v"/>
            </a:pP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effectLst/>
                <a:latin typeface="Gulim" panose="020B0600000101010101" pitchFamily="34" charset="-127"/>
                <a:ea typeface="Gulim" panose="020B0600000101010101" pitchFamily="34" charset="-127"/>
              </a:rPr>
              <a:t>Один из самых невзрачных персонажей в русской литературе.</a:t>
            </a:r>
            <a:endParaRPr lang="cs-CZ" sz="2800" b="1" dirty="0" smtClean="0">
              <a:solidFill>
                <a:schemeClr val="accent2">
                  <a:lumMod val="50000"/>
                </a:schemeClr>
              </a:solidFill>
              <a:effectLst/>
              <a:latin typeface="Gulim" panose="020B0600000101010101" pitchFamily="34" charset="-127"/>
              <a:ea typeface="Gulim" panose="020B0600000101010101" pitchFamily="34" charset="-127"/>
            </a:endParaRPr>
          </a:p>
          <a:p>
            <a:pPr marL="457200" indent="-457200">
              <a:lnSpc>
                <a:spcPct val="150000"/>
              </a:lnSpc>
              <a:spcAft>
                <a:spcPts val="1200"/>
              </a:spcAft>
              <a:buFont typeface="Wingdings" panose="05000000000000000000" pitchFamily="2" charset="2"/>
              <a:buChar char="v"/>
            </a:pP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effectLst/>
                <a:latin typeface="Gulim" panose="020B0600000101010101" pitchFamily="34" charset="-127"/>
                <a:ea typeface="Gulim" panose="020B0600000101010101" pitchFamily="34" charset="-127"/>
              </a:rPr>
              <a:t>Является представителем нового поколения и новых идей.</a:t>
            </a:r>
            <a:endParaRPr lang="cs-CZ" sz="2800" b="1" dirty="0" smtClean="0">
              <a:solidFill>
                <a:schemeClr val="accent2">
                  <a:lumMod val="50000"/>
                </a:schemeClr>
              </a:solidFill>
              <a:effectLst/>
              <a:latin typeface="Gulim" panose="020B0600000101010101" pitchFamily="34" charset="-127"/>
              <a:ea typeface="Gulim" panose="020B0600000101010101" pitchFamily="34" charset="-127"/>
            </a:endParaRPr>
          </a:p>
          <a:p>
            <a:pPr marL="457200" indent="-457200">
              <a:lnSpc>
                <a:spcPct val="150000"/>
              </a:lnSpc>
              <a:spcAft>
                <a:spcPts val="1200"/>
              </a:spcAft>
              <a:buFont typeface="Wingdings" panose="05000000000000000000" pitchFamily="2" charset="2"/>
              <a:buChar char="v"/>
            </a:pP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effectLst/>
                <a:latin typeface="Gulim" panose="020B0600000101010101" pitchFamily="34" charset="-127"/>
                <a:ea typeface="Gulim" panose="020B0600000101010101" pitchFamily="34" charset="-127"/>
              </a:rPr>
              <a:t>Автор не осуждает своего героя, а сочувствует ему.</a:t>
            </a:r>
            <a:endParaRPr lang="cs-CZ" sz="2800" b="1" dirty="0">
              <a:solidFill>
                <a:schemeClr val="accent2">
                  <a:lumMod val="50000"/>
                </a:schemeClr>
              </a:solidFill>
              <a:effectLst/>
              <a:latin typeface="Gulim" panose="020B0600000101010101" pitchFamily="34" charset="-127"/>
              <a:ea typeface="Gulim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63888076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316</TotalTime>
  <Words>521</Words>
  <Application>Microsoft Office PowerPoint</Application>
  <PresentationFormat>Širokoúhlá obrazovka</PresentationFormat>
  <Paragraphs>70</Paragraphs>
  <Slides>16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10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27" baseType="lpstr">
      <vt:lpstr>Gulim</vt:lpstr>
      <vt:lpstr>Arial</vt:lpstr>
      <vt:lpstr>Calibri</vt:lpstr>
      <vt:lpstr>Calibri Light</vt:lpstr>
      <vt:lpstr>Mistral</vt:lpstr>
      <vt:lpstr>Segoe Script</vt:lpstr>
      <vt:lpstr>Tahoma</vt:lpstr>
      <vt:lpstr>Times New Roman</vt:lpstr>
      <vt:lpstr>Vijaya</vt:lpstr>
      <vt:lpstr>Wingdings</vt:lpstr>
      <vt:lpstr>Motiv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JANA</dc:creator>
  <cp:lastModifiedBy>JANA</cp:lastModifiedBy>
  <cp:revision>41</cp:revision>
  <dcterms:created xsi:type="dcterms:W3CDTF">2014-11-28T18:14:08Z</dcterms:created>
  <dcterms:modified xsi:type="dcterms:W3CDTF">2014-12-14T19:49:11Z</dcterms:modified>
</cp:coreProperties>
</file>