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7" r:id="rId8"/>
    <p:sldId id="266" r:id="rId9"/>
    <p:sldId id="263" r:id="rId10"/>
    <p:sldId id="264" r:id="rId11"/>
    <p:sldId id="25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2DD-5B72-4CE3-8AB9-61DE96040D56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1DC667-E801-47FB-8F11-FE2D8AC33C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2DD-5B72-4CE3-8AB9-61DE96040D56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667-E801-47FB-8F11-FE2D8AC33C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2DD-5B72-4CE3-8AB9-61DE96040D56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667-E801-47FB-8F11-FE2D8AC33C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2DD-5B72-4CE3-8AB9-61DE96040D56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1DC667-E801-47FB-8F11-FE2D8AC33C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2DD-5B72-4CE3-8AB9-61DE96040D56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667-E801-47FB-8F11-FE2D8AC33C9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2DD-5B72-4CE3-8AB9-61DE96040D56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667-E801-47FB-8F11-FE2D8AC33C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2DD-5B72-4CE3-8AB9-61DE96040D56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1DC667-E801-47FB-8F11-FE2D8AC33C9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2DD-5B72-4CE3-8AB9-61DE96040D56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667-E801-47FB-8F11-FE2D8AC33C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2DD-5B72-4CE3-8AB9-61DE96040D56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667-E801-47FB-8F11-FE2D8AC33C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2DD-5B72-4CE3-8AB9-61DE96040D56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667-E801-47FB-8F11-FE2D8AC33C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2DD-5B72-4CE3-8AB9-61DE96040D56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DC667-E801-47FB-8F11-FE2D8AC33C96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93B2DD-5B72-4CE3-8AB9-61DE96040D56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1DC667-E801-47FB-8F11-FE2D8AC33C9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v.ru/ebooks/lib/4_Drevnerus_lit/21.html" TargetMode="External"/><Relationship Id="rId2" Type="http://schemas.openxmlformats.org/officeDocument/2006/relationships/hyperlink" Target="http://www.briefly.ru/_/povest_o_shemiakinom_su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cey.net/lit/begin/satir" TargetMode="External"/><Relationship Id="rId5" Type="http://schemas.openxmlformats.org/officeDocument/2006/relationships/hyperlink" Target="http://iessay.ru/ru/writers/other/mify-narodov-mira.-antichnaya-drevnerusskaya-literatura/stati/povest-o-shemyakinoj-sude/o-povesti-o-shemyakinoj-sude" TargetMode="External"/><Relationship Id="rId4" Type="http://schemas.openxmlformats.org/officeDocument/2006/relationships/hyperlink" Target="http://www.kmspb.narod.ru/posobie/shsud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4675650"/>
            <a:ext cx="8352928" cy="215265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Повесть о Шемякином суде</a:t>
            </a: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932040" y="476671"/>
            <a:ext cx="37444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Dominika Kuhnová</a:t>
            </a: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396764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37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332656"/>
            <a:ext cx="8686800" cy="838200"/>
          </a:xfrm>
        </p:spPr>
        <p:txBody>
          <a:bodyPr/>
          <a:lstStyle/>
          <a:p>
            <a:pPr algn="ctr"/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 ШЕМЯКА</a:t>
            </a:r>
            <a:endParaRPr lang="cs-CZ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802" y="1340767"/>
            <a:ext cx="3678397" cy="52441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360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332656"/>
            <a:ext cx="8686800" cy="838200"/>
          </a:xfrm>
        </p:spPr>
        <p:txBody>
          <a:bodyPr/>
          <a:lstStyle/>
          <a:p>
            <a:pPr algn="ctr"/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http://www.briefly.ru/_/povest_o_shemiakinom_sude/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http://www.prosv.ru/ebooks/lib/4_Drevnerus_lit/21.html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http://www.kmspb.narod.ru/posobie/shsud.htm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http://iessay.ru/ru/writers/other/mify-narodov-mira.-antichnaya-drevnerusskaya-literatura/stati/povest-o-shemyakinoj-sude/o-povesti-o-shemyakinoj-sude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http://www.licey.net/lit/begin/satir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8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ПОВЕСТЬ – 16 ВЕК</a:t>
            </a:r>
            <a:endParaRPr lang="cs-CZ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78968"/>
            <a:ext cx="8686800" cy="4298304"/>
          </a:xfrm>
        </p:spPr>
        <p:txBody>
          <a:bodyPr>
            <a:normAutofit/>
          </a:bodyPr>
          <a:lstStyle/>
          <a:p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Уже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русской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средневековой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литературе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формироваться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светская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пристально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pozorně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</a:t>
            </a:r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повесть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значении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повествование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").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Центральное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этих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произведениях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занимает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оказавшегося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сложной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жизненной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найти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выход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3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САТИРИЧЕСКАЯ ПОВЕСТЬ 17 ВЕК</a:t>
            </a:r>
            <a:endParaRPr lang="cs-CZ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839200" cy="5256584"/>
          </a:xfrm>
        </p:spPr>
        <p:txBody>
          <a:bodyPr>
            <a:noAutofit/>
          </a:bodyPr>
          <a:lstStyle/>
          <a:p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сатирическая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разновидность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повести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ориентируется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народный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фольклорный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идеал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cs-CZ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атир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=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жанр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cs-CZ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ользовалась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эпизодами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сказок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поднимались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очень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серьезные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нравственные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Сатир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направленна на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 </a:t>
            </a:r>
            <a:r>
              <a:rPr lang="cs-CZ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феодальн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 </a:t>
            </a:r>
            <a:r>
              <a:rPr lang="cs-CZ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несправедливый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продажный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неравенство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безнравственное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лицемерие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cs-CZ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нжество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svatouškovost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монашества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духовенства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1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НОВЫЙ ГЕРОЙ</a:t>
            </a:r>
            <a:endParaRPr lang="cs-CZ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новый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герой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историческая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князь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военачальник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священник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бытовая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простой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разных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сословий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cs-CZ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итература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освобождается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религиозной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</a:t>
            </a:r>
            <a:r>
              <a:rPr lang="cs-CZ" sz="25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(instituce)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отстаивает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вымысел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шагом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этом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пути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стала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безымянность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(bezejmenn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литературных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героев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7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332656"/>
            <a:ext cx="8686800" cy="838200"/>
          </a:xfrm>
        </p:spPr>
        <p:txBody>
          <a:bodyPr/>
          <a:lstStyle/>
          <a:p>
            <a:pPr algn="ctr"/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ПОВЕСТЬ О ШЕМЯКИНОМ СУДЕ</a:t>
            </a:r>
            <a:endParaRPr lang="cs-CZ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4816" y="1273275"/>
            <a:ext cx="8686800" cy="4525963"/>
          </a:xfrm>
        </p:spPr>
        <p:txBody>
          <a:bodyPr>
            <a:normAutofit/>
          </a:bodyPr>
          <a:lstStyle/>
          <a:p>
            <a:r>
              <a:rPr lang="cs-CZ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посвящена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обличению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судопроизводства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(„odhalení“ soudnictví). </a:t>
            </a:r>
          </a:p>
          <a:p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герой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бедняк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совершил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преступления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оторвал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хвост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cs-CZ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лошади</a:t>
            </a:r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которую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взял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аренду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богатого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брата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доме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попа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упал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полатей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убил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сына</a:t>
            </a:r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(2)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собираясь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покончить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жизнь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самоубийством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прыгнул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моста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задавил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дедушку</a:t>
            </a:r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(3)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кото­рого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вёз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мыться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баню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92" y="4797152"/>
            <a:ext cx="4198417" cy="17161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190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0648"/>
            <a:ext cx="8686800" cy="6336704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судье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явились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истца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богатый брат бедняка, поп, и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града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у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бедняк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убил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отца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Бедняк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взял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камень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завернул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платок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положил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шапку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разборе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дела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исподтишк</a:t>
            </a:r>
            <a:r>
              <a:rPr lang="cs-CZ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(potají)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показывал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судье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узелок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камнем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Шемяка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рассчитывая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ответчик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сулит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ему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узел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злата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трех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решил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дело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пользу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когда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посыльный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спросил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бедняка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него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шапке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тот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ответил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узле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него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был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завернут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камень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хотел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убить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судью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Узнав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этом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судья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осерчал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обрадовался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ведь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осудил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бедняка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тот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убил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Bлагодаря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своему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уму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хитрости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бедняк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остается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этом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споре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победителем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Шемяка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наказывает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суде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трёх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пострадавших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героев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богатого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брата бедняка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попа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«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жителя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73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ПОВЕСТЬ О ШЕМЯКИНОМ СУДЕ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00" y="1484784"/>
            <a:ext cx="2249600" cy="4944178"/>
          </a:xfrm>
        </p:spPr>
      </p:pic>
    </p:spTree>
    <p:extLst>
      <p:ext uri="{BB962C8B-B14F-4D97-AF65-F5344CB8AC3E}">
        <p14:creationId xmlns:p14="http://schemas.microsoft.com/office/powerpoint/2010/main" val="356879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332656"/>
            <a:ext cx="8686800" cy="838200"/>
          </a:xfrm>
        </p:spPr>
        <p:txBody>
          <a:bodyPr/>
          <a:lstStyle/>
          <a:p>
            <a:pPr algn="ctr"/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«ШЕМЯКИН СУД»</a:t>
            </a:r>
            <a:endParaRPr lang="cs-CZ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040560"/>
          </a:xfrm>
        </p:spPr>
        <p:txBody>
          <a:bodyPr>
            <a:noAutofit/>
          </a:bodyPr>
          <a:lstStyle/>
          <a:p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Шемякин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несправедливый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продажный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приёмом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сатирического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изображения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повести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гротеск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обостряет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жизненные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повести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комичность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трагизм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человеческих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судеб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Повесть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высмеивает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</a:t>
            </a:r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упорядоченной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законодательной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cs-CZ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госу­дарстве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«Повесть о Шемякином суде» — образец русской демократической сатиры.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59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ШЕМЯКА</a:t>
            </a:r>
            <a:endParaRPr lang="cs-CZ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686800" cy="3528392"/>
          </a:xfrm>
        </p:spPr>
        <p:txBody>
          <a:bodyPr>
            <a:normAutofit/>
          </a:bodyPr>
          <a:lstStyle/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Шемяка —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реальное историческое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лицо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алицкий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князь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Шемяка (ум. 1453), печально знаменитый своей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жест</a:t>
            </a:r>
            <a:r>
              <a:rPr lang="ru-RU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костью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(krutost)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коварством 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(lstivost)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</a:t>
            </a:r>
            <a:r>
              <a:rPr lang="ru-RU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ведными 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(nespravedlivý)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делами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Повесть о Шемякине суде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сохранилась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двух версиях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прозаической и стихотворной. </a:t>
            </a:r>
            <a:endParaRPr lang="cs-CZ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Повесть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дала материал для прозаических и драматических обработок и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перешла в фольклор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85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781</TotalTime>
  <Words>587</Words>
  <Application>Microsoft Office PowerPoint</Application>
  <PresentationFormat>Předvádění na obrazovce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Cesta</vt:lpstr>
      <vt:lpstr>Повесть о Шемякином суде</vt:lpstr>
      <vt:lpstr>ПОВЕСТЬ – 16 ВЕК</vt:lpstr>
      <vt:lpstr>САТИРИЧЕСКАЯ ПОВЕСТЬ 17 ВЕК</vt:lpstr>
      <vt:lpstr>НОВЫЙ ГЕРОЙ</vt:lpstr>
      <vt:lpstr>ПОВЕСТЬ О ШЕМЯКИНОМ СУДЕ</vt:lpstr>
      <vt:lpstr>Prezentace aplikace PowerPoint</vt:lpstr>
      <vt:lpstr>ПОВЕСТЬ О ШЕМЯКИНОМ СУДЕ</vt:lpstr>
      <vt:lpstr>«ШЕМЯКИН СУД»</vt:lpstr>
      <vt:lpstr>ШЕМЯКА</vt:lpstr>
      <vt:lpstr>ДМИТРИЙ ШЕМЯКА</vt:lpstr>
      <vt:lpstr>ИСТОЧНИКИ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Dominika</dc:creator>
  <cp:lastModifiedBy>Dominika</cp:lastModifiedBy>
  <cp:revision>60</cp:revision>
  <dcterms:created xsi:type="dcterms:W3CDTF">2014-12-03T14:35:46Z</dcterms:created>
  <dcterms:modified xsi:type="dcterms:W3CDTF">2014-12-11T15:41:14Z</dcterms:modified>
</cp:coreProperties>
</file>