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0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AF94-9FAB-4E95-81E2-8E4085964F75}" type="datetimeFigureOut">
              <a:rPr lang="cs-CZ" smtClean="0"/>
              <a:t>29.11.2014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8483-DC7B-494F-BA42-41BCC53435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AF94-9FAB-4E95-81E2-8E4085964F75}" type="datetimeFigureOut">
              <a:rPr lang="cs-CZ" smtClean="0"/>
              <a:t>29.11.2014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8483-DC7B-494F-BA42-41BCC53435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AF94-9FAB-4E95-81E2-8E4085964F75}" type="datetimeFigureOut">
              <a:rPr lang="cs-CZ" smtClean="0"/>
              <a:t>29.11.2014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8483-DC7B-494F-BA42-41BCC53435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AF94-9FAB-4E95-81E2-8E4085964F75}" type="datetimeFigureOut">
              <a:rPr lang="cs-CZ" smtClean="0"/>
              <a:t>29.11.2014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8483-DC7B-494F-BA42-41BCC53435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AF94-9FAB-4E95-81E2-8E4085964F75}" type="datetimeFigureOut">
              <a:rPr lang="cs-CZ" smtClean="0"/>
              <a:t>29.11.2014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8483-DC7B-494F-BA42-41BCC53435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AF94-9FAB-4E95-81E2-8E4085964F75}" type="datetimeFigureOut">
              <a:rPr lang="cs-CZ" smtClean="0"/>
              <a:t>29.11.2014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8483-DC7B-494F-BA42-41BCC53435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AF94-9FAB-4E95-81E2-8E4085964F75}" type="datetimeFigureOut">
              <a:rPr lang="cs-CZ" smtClean="0"/>
              <a:t>29.11.2014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8483-DC7B-494F-BA42-41BCC53435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AF94-9FAB-4E95-81E2-8E4085964F75}" type="datetimeFigureOut">
              <a:rPr lang="cs-CZ" smtClean="0"/>
              <a:t>29.11.2014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8483-DC7B-494F-BA42-41BCC53435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AF94-9FAB-4E95-81E2-8E4085964F75}" type="datetimeFigureOut">
              <a:rPr lang="cs-CZ" smtClean="0"/>
              <a:t>29.11.2014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8483-DC7B-494F-BA42-41BCC53435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AF94-9FAB-4E95-81E2-8E4085964F75}" type="datetimeFigureOut">
              <a:rPr lang="cs-CZ" smtClean="0"/>
              <a:t>29.11.2014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8483-DC7B-494F-BA42-41BCC53435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AF94-9FAB-4E95-81E2-8E4085964F75}" type="datetimeFigureOut">
              <a:rPr lang="cs-CZ" smtClean="0"/>
              <a:t>29.11.2014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8483-DC7B-494F-BA42-41BCC53435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1AF94-9FAB-4E95-81E2-8E4085964F75}" type="datetimeFigureOut">
              <a:rPr lang="cs-CZ" smtClean="0"/>
              <a:t>29.11.2014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18483-DC7B-494F-BA42-41BCC53435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Повесть о воеводе Дракуле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5357826"/>
            <a:ext cx="8229600" cy="12858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Vojtěch Šíma</a:t>
            </a:r>
          </a:p>
          <a:p>
            <a:pPr>
              <a:buNone/>
            </a:pPr>
            <a:r>
              <a:rPr lang="cs-CZ" sz="2000" dirty="0" smtClean="0"/>
              <a:t>383111</a:t>
            </a:r>
          </a:p>
          <a:p>
            <a:pPr>
              <a:buNone/>
            </a:pPr>
            <a:r>
              <a:rPr lang="pt-BR" sz="2000" dirty="0"/>
              <a:t>PdF:R2MP_SFP1</a:t>
            </a:r>
            <a:r>
              <a:rPr lang="pt-BR" sz="2000" b="1" dirty="0"/>
              <a:t> </a:t>
            </a:r>
            <a:r>
              <a:rPr lang="pt-BR" sz="2000" dirty="0"/>
              <a:t>Stará ruská literatura a folklór 1</a:t>
            </a:r>
            <a:endParaRPr lang="cs-CZ" sz="2000" dirty="0" smtClean="0"/>
          </a:p>
          <a:p>
            <a:pPr>
              <a:buNone/>
            </a:pPr>
            <a:endParaRPr lang="cs-CZ" sz="2000" dirty="0"/>
          </a:p>
        </p:txBody>
      </p:sp>
      <p:pic>
        <p:nvPicPr>
          <p:cNvPr id="4098" name="Picture 2" descr="C:\Users\Vojtas\Desktop\drakul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928802"/>
            <a:ext cx="3571900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l"/>
            <a:r>
              <a:rPr lang="ru-RU" sz="2800" u="sng" dirty="0" smtClean="0"/>
              <a:t>Другие названия и основная информация </a:t>
            </a:r>
            <a:endParaRPr lang="cs-CZ" sz="28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5"/>
            <a:ext cx="8229600" cy="3000396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ru-RU" sz="2000" b="1" dirty="0" smtClean="0"/>
              <a:t>Другие названия: </a:t>
            </a:r>
            <a:r>
              <a:rPr lang="ru-RU" sz="2000" dirty="0" smtClean="0"/>
              <a:t>Сказание о Дракуле воеводе, Повесть о мутьянском воеводе Дракуле</a:t>
            </a:r>
          </a:p>
          <a:p>
            <a:pPr>
              <a:buNone/>
            </a:pPr>
            <a:endParaRPr lang="ru-RU" sz="2000" dirty="0"/>
          </a:p>
          <a:p>
            <a:r>
              <a:rPr lang="ru-RU" sz="2000" dirty="0" smtClean="0"/>
              <a:t>Произведение происходит из </a:t>
            </a:r>
            <a:r>
              <a:rPr lang="en-US" sz="2000" dirty="0"/>
              <a:t>XV</a:t>
            </a:r>
            <a:r>
              <a:rPr lang="cs-CZ" sz="2000" dirty="0"/>
              <a:t> </a:t>
            </a:r>
            <a:r>
              <a:rPr lang="ru-RU" sz="2000" dirty="0" smtClean="0"/>
              <a:t>века </a:t>
            </a:r>
          </a:p>
          <a:p>
            <a:r>
              <a:rPr lang="ru-RU" sz="2000" dirty="0" smtClean="0"/>
              <a:t>Ставить важный вопрос о характере власти единнодержавного властителя и о значении его личности </a:t>
            </a:r>
          </a:p>
          <a:p>
            <a:r>
              <a:rPr lang="ru-RU" sz="2000" dirty="0" smtClean="0"/>
              <a:t>Занимает важное место в развитии жанра историко-легендарной повести</a:t>
            </a:r>
            <a:endParaRPr lang="cs-CZ" sz="2000" dirty="0"/>
          </a:p>
        </p:txBody>
      </p:sp>
      <p:pic>
        <p:nvPicPr>
          <p:cNvPr id="2050" name="Picture 2" descr="C:\Users\Vojtas\Desktop\Bez názv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5357826"/>
            <a:ext cx="1284118" cy="10647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ru-RU" sz="2800" u="sng" dirty="0" smtClean="0"/>
              <a:t>Автор </a:t>
            </a:r>
            <a:endParaRPr lang="cs-CZ" sz="28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4329114" cy="4983179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Автор прямо в прозведении не упомянут</a:t>
            </a:r>
          </a:p>
          <a:p>
            <a:r>
              <a:rPr lang="ru-RU" sz="2000" dirty="0" smtClean="0"/>
              <a:t>40-е г. 20 в. – А. Х. Востоков выдвинул  предложение, что автором повести является дьяк Федор Курицын (русский посоль в Венгрии и Молдавии в конце </a:t>
            </a:r>
            <a:r>
              <a:rPr lang="cs-CZ" sz="2000" dirty="0" smtClean="0"/>
              <a:t>XV</a:t>
            </a:r>
            <a:r>
              <a:rPr lang="ru-RU" sz="2000" dirty="0" smtClean="0"/>
              <a:t> века)</a:t>
            </a:r>
          </a:p>
          <a:p>
            <a:r>
              <a:rPr lang="ru-RU" sz="2000" dirty="0" smtClean="0"/>
              <a:t> Автор сам познокомился с устным переданием о румынском князе Дракуле во время своего проживания в Юго-Восточной Европе. </a:t>
            </a:r>
            <a:endParaRPr lang="cs-CZ" sz="2000" dirty="0"/>
          </a:p>
        </p:txBody>
      </p:sp>
      <p:pic>
        <p:nvPicPr>
          <p:cNvPr id="3074" name="Picture 2" descr="C:\Users\Vojtas\Desktop\20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714356"/>
            <a:ext cx="3517927" cy="4669815"/>
          </a:xfrm>
          <a:prstGeom prst="rect">
            <a:avLst/>
          </a:prstGeom>
          <a:noFill/>
        </p:spPr>
      </p:pic>
      <p:pic>
        <p:nvPicPr>
          <p:cNvPr id="3075" name="Picture 3" descr="C:\Users\Vojtas\Desktop\Bez názv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5715016"/>
            <a:ext cx="1071570" cy="888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ru-RU" sz="2800" u="sng" dirty="0" smtClean="0"/>
              <a:t>Форма и содержание</a:t>
            </a:r>
            <a:endParaRPr lang="cs-CZ" sz="28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4114800" cy="5126055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Текст повести написан в форме посольской повести, когда внимание сосредоточится на деяниях  самовластного воеводы. Эти деяния излагаются в форме небольших, сюжетных  рассказов-анекдотов, где главную роль играет диалог, а судьба персонажа, с которой ведет беседу Дракула.</a:t>
            </a:r>
          </a:p>
        </p:txBody>
      </p:sp>
      <p:pic>
        <p:nvPicPr>
          <p:cNvPr id="5123" name="Picture 3" descr="C:\Users\Vojtas\Desktop\1021272-i_0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642918"/>
            <a:ext cx="4119783" cy="5500726"/>
          </a:xfrm>
          <a:prstGeom prst="rect">
            <a:avLst/>
          </a:prstGeom>
          <a:noFill/>
        </p:spPr>
      </p:pic>
      <p:pic>
        <p:nvPicPr>
          <p:cNvPr id="5124" name="Picture 4" descr="C:\Users\Vojtas\Desktop\Bez názv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5715016"/>
            <a:ext cx="1136639" cy="9424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u="sng" dirty="0" smtClean="0"/>
              <a:t>Отрывки из Повести о Дракуле</a:t>
            </a:r>
            <a:endParaRPr lang="cs-CZ" sz="32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4305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sz="2400" i="1" dirty="0" smtClean="0"/>
          </a:p>
          <a:p>
            <a:pPr lvl="0"/>
            <a:endParaRPr lang="ru-RU" sz="2400" i="1" dirty="0"/>
          </a:p>
          <a:p>
            <a:pPr lvl="0" algn="ctr">
              <a:buNone/>
            </a:pPr>
            <a:r>
              <a:rPr lang="ru-RU" sz="2400" i="1" dirty="0" smtClean="0"/>
              <a:t>	</a:t>
            </a:r>
            <a:r>
              <a:rPr lang="cs-CZ" sz="2400" i="1" dirty="0" smtClean="0"/>
              <a:t>„</a:t>
            </a:r>
            <a:r>
              <a:rPr lang="cs-CZ" sz="2400" i="1" dirty="0" err="1" smtClean="0"/>
              <a:t>Был</a:t>
            </a:r>
            <a:r>
              <a:rPr lang="cs-CZ" sz="2400" i="1" dirty="0" smtClean="0"/>
              <a:t> </a:t>
            </a:r>
            <a:r>
              <a:rPr lang="cs-CZ" sz="2400" i="1" dirty="0"/>
              <a:t>в </a:t>
            </a:r>
            <a:r>
              <a:rPr lang="cs-CZ" sz="2400" i="1" dirty="0" err="1"/>
              <a:t>Мунтьянской</a:t>
            </a:r>
            <a:r>
              <a:rPr lang="cs-CZ" sz="2400" i="1" dirty="0"/>
              <a:t> </a:t>
            </a:r>
            <a:r>
              <a:rPr lang="cs-CZ" sz="2400" i="1" dirty="0" err="1"/>
              <a:t>земле</a:t>
            </a:r>
            <a:r>
              <a:rPr lang="cs-CZ" sz="2400" i="1" dirty="0"/>
              <a:t> </a:t>
            </a:r>
            <a:r>
              <a:rPr lang="cs-CZ" sz="2400" i="1" dirty="0" err="1"/>
              <a:t>воевода</a:t>
            </a:r>
            <a:r>
              <a:rPr lang="cs-CZ" sz="2400" i="1" dirty="0"/>
              <a:t>, </a:t>
            </a:r>
            <a:r>
              <a:rPr lang="cs-CZ" sz="2400" i="1" dirty="0" err="1"/>
              <a:t>христианин</a:t>
            </a:r>
            <a:r>
              <a:rPr lang="cs-CZ" sz="2400" i="1" dirty="0"/>
              <a:t> </a:t>
            </a:r>
            <a:r>
              <a:rPr lang="cs-CZ" sz="2400" i="1" dirty="0" err="1"/>
              <a:t>греческой</a:t>
            </a:r>
            <a:r>
              <a:rPr lang="cs-CZ" sz="2400" i="1" dirty="0"/>
              <a:t> </a:t>
            </a:r>
            <a:r>
              <a:rPr lang="cs-CZ" sz="2400" i="1" dirty="0" err="1"/>
              <a:t>веры</a:t>
            </a:r>
            <a:r>
              <a:rPr lang="cs-CZ" sz="2400" i="1" dirty="0"/>
              <a:t>, </a:t>
            </a:r>
            <a:r>
              <a:rPr lang="cs-CZ" sz="2400" i="1" dirty="0" err="1"/>
              <a:t>имя</a:t>
            </a:r>
            <a:r>
              <a:rPr lang="cs-CZ" sz="2400" i="1" dirty="0"/>
              <a:t> </a:t>
            </a:r>
            <a:r>
              <a:rPr lang="cs-CZ" sz="2400" i="1" dirty="0" err="1"/>
              <a:t>его</a:t>
            </a:r>
            <a:r>
              <a:rPr lang="cs-CZ" sz="2400" i="1" dirty="0"/>
              <a:t> </a:t>
            </a:r>
            <a:r>
              <a:rPr lang="cs-CZ" sz="2400" i="1" dirty="0" err="1"/>
              <a:t>по</a:t>
            </a:r>
            <a:r>
              <a:rPr lang="cs-CZ" sz="2400" i="1" dirty="0"/>
              <a:t>-</a:t>
            </a:r>
            <a:r>
              <a:rPr lang="cs-CZ" sz="2400" i="1" dirty="0" err="1"/>
              <a:t>валашски</a:t>
            </a:r>
            <a:r>
              <a:rPr lang="cs-CZ" sz="2400" i="1" dirty="0"/>
              <a:t> </a:t>
            </a:r>
            <a:r>
              <a:rPr lang="cs-CZ" sz="2400" i="1" dirty="0" err="1"/>
              <a:t>Дракула</a:t>
            </a:r>
            <a:r>
              <a:rPr lang="cs-CZ" sz="2400" i="1" dirty="0"/>
              <a:t>, а </a:t>
            </a:r>
            <a:r>
              <a:rPr lang="cs-CZ" sz="2400" i="1" dirty="0" err="1"/>
              <a:t>по</a:t>
            </a:r>
            <a:r>
              <a:rPr lang="cs-CZ" sz="2400" i="1" dirty="0"/>
              <a:t>-</a:t>
            </a:r>
            <a:r>
              <a:rPr lang="cs-CZ" sz="2400" i="1" dirty="0" err="1"/>
              <a:t>нашему</a:t>
            </a:r>
            <a:r>
              <a:rPr lang="cs-CZ" sz="2400" i="1" dirty="0"/>
              <a:t> —</a:t>
            </a:r>
            <a:r>
              <a:rPr lang="cs-CZ" sz="2400" i="1" dirty="0" err="1"/>
              <a:t>Дьявол</a:t>
            </a:r>
            <a:r>
              <a:rPr lang="cs-CZ" sz="2400" i="1" dirty="0"/>
              <a:t>. </a:t>
            </a:r>
            <a:r>
              <a:rPr lang="cs-CZ" sz="2400" i="1" dirty="0" err="1"/>
              <a:t>Так</a:t>
            </a:r>
            <a:r>
              <a:rPr lang="cs-CZ" sz="2400" i="1" dirty="0"/>
              <a:t> </a:t>
            </a:r>
            <a:r>
              <a:rPr lang="cs-CZ" sz="2400" i="1" dirty="0" err="1"/>
              <a:t>жесток</a:t>
            </a:r>
            <a:r>
              <a:rPr lang="cs-CZ" sz="2400" i="1" dirty="0"/>
              <a:t> и </a:t>
            </a:r>
            <a:r>
              <a:rPr lang="cs-CZ" sz="2400" i="1" dirty="0" err="1"/>
              <a:t>мудр</a:t>
            </a:r>
            <a:r>
              <a:rPr lang="cs-CZ" sz="2400" i="1" dirty="0"/>
              <a:t> </a:t>
            </a:r>
            <a:r>
              <a:rPr lang="cs-CZ" sz="2400" i="1" dirty="0" err="1"/>
              <a:t>был</a:t>
            </a:r>
            <a:r>
              <a:rPr lang="cs-CZ" sz="2400" i="1" dirty="0"/>
              <a:t>, </a:t>
            </a:r>
            <a:r>
              <a:rPr lang="cs-CZ" sz="2400" i="1" dirty="0" err="1"/>
              <a:t>что</a:t>
            </a:r>
            <a:r>
              <a:rPr lang="cs-CZ" sz="2400" i="1" dirty="0"/>
              <a:t>, </a:t>
            </a:r>
            <a:r>
              <a:rPr lang="cs-CZ" sz="2400" i="1" dirty="0" err="1"/>
              <a:t>каково</a:t>
            </a:r>
            <a:r>
              <a:rPr lang="cs-CZ" sz="2400" i="1" dirty="0"/>
              <a:t> </a:t>
            </a:r>
            <a:r>
              <a:rPr lang="cs-CZ" sz="2400" i="1" dirty="0" err="1"/>
              <a:t>имя</a:t>
            </a:r>
            <a:r>
              <a:rPr lang="cs-CZ" sz="2400" i="1" dirty="0"/>
              <a:t>, </a:t>
            </a:r>
            <a:r>
              <a:rPr lang="cs-CZ" sz="2400" i="1" dirty="0" err="1"/>
              <a:t>такова</a:t>
            </a:r>
            <a:r>
              <a:rPr lang="cs-CZ" sz="2400" i="1" dirty="0"/>
              <a:t> </a:t>
            </a:r>
            <a:r>
              <a:rPr lang="cs-CZ" sz="2400" i="1" dirty="0" err="1"/>
              <a:t>была</a:t>
            </a:r>
            <a:r>
              <a:rPr lang="cs-CZ" sz="2400" i="1" dirty="0"/>
              <a:t> и </a:t>
            </a:r>
            <a:r>
              <a:rPr lang="cs-CZ" sz="2400" i="1" dirty="0" err="1"/>
              <a:t>жизнь</a:t>
            </a:r>
            <a:r>
              <a:rPr lang="cs-CZ" sz="2400" i="1" dirty="0"/>
              <a:t> </a:t>
            </a:r>
            <a:r>
              <a:rPr lang="cs-CZ" sz="2400" i="1" dirty="0" err="1"/>
              <a:t>его</a:t>
            </a:r>
            <a:r>
              <a:rPr lang="cs-CZ" sz="2400" i="1" dirty="0" smtClean="0"/>
              <a:t>.“</a:t>
            </a:r>
            <a:endParaRPr lang="cs-CZ" sz="2400" i="1" dirty="0"/>
          </a:p>
          <a:p>
            <a:endParaRPr lang="cs-CZ" sz="2400" dirty="0"/>
          </a:p>
        </p:txBody>
      </p:sp>
      <p:pic>
        <p:nvPicPr>
          <p:cNvPr id="19458" name="Picture 2" descr="C:\Users\Vojtas\Desktop\Bez názv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357826"/>
            <a:ext cx="1546523" cy="12823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43050"/>
            <a:ext cx="8229600" cy="4525963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cs-CZ" sz="2400" i="1" dirty="0" smtClean="0"/>
              <a:t>	„И </a:t>
            </a:r>
            <a:r>
              <a:rPr lang="cs-CZ" sz="2400" i="1" dirty="0" err="1"/>
              <a:t>так</a:t>
            </a:r>
            <a:r>
              <a:rPr lang="cs-CZ" sz="2400" i="1" dirty="0"/>
              <a:t> </a:t>
            </a:r>
            <a:r>
              <a:rPr lang="cs-CZ" sz="2400" i="1" dirty="0" err="1"/>
              <a:t>ненавидел</a:t>
            </a:r>
            <a:r>
              <a:rPr lang="cs-CZ" sz="2400" i="1" dirty="0"/>
              <a:t> </a:t>
            </a:r>
            <a:r>
              <a:rPr lang="cs-CZ" sz="2400" i="1" dirty="0" err="1"/>
              <a:t>Дракула</a:t>
            </a:r>
            <a:r>
              <a:rPr lang="cs-CZ" sz="2400" i="1" dirty="0"/>
              <a:t> </a:t>
            </a:r>
            <a:r>
              <a:rPr lang="cs-CZ" sz="2400" i="1" dirty="0" err="1"/>
              <a:t>зло</a:t>
            </a:r>
            <a:r>
              <a:rPr lang="cs-CZ" sz="2400" i="1" dirty="0"/>
              <a:t> в </a:t>
            </a:r>
            <a:r>
              <a:rPr lang="cs-CZ" sz="2400" i="1" dirty="0" err="1"/>
              <a:t>своей</a:t>
            </a:r>
            <a:r>
              <a:rPr lang="cs-CZ" sz="2400" i="1" dirty="0"/>
              <a:t> </a:t>
            </a:r>
            <a:r>
              <a:rPr lang="cs-CZ" sz="2400" i="1" dirty="0" err="1"/>
              <a:t>земле</a:t>
            </a:r>
            <a:r>
              <a:rPr lang="cs-CZ" sz="2400" i="1" dirty="0"/>
              <a:t>, </a:t>
            </a:r>
            <a:r>
              <a:rPr lang="cs-CZ" sz="2400" i="1" dirty="0" err="1"/>
              <a:t>что</a:t>
            </a:r>
            <a:r>
              <a:rPr lang="cs-CZ" sz="2400" i="1" dirty="0"/>
              <a:t> </a:t>
            </a:r>
            <a:r>
              <a:rPr lang="cs-CZ" sz="2400" i="1" dirty="0" err="1"/>
              <a:t>если</a:t>
            </a:r>
            <a:r>
              <a:rPr lang="cs-CZ" sz="2400" i="1" dirty="0"/>
              <a:t> </a:t>
            </a:r>
            <a:r>
              <a:rPr lang="cs-CZ" sz="2400" i="1" dirty="0" err="1"/>
              <a:t>кто</a:t>
            </a:r>
            <a:r>
              <a:rPr lang="cs-CZ" sz="2400" i="1" dirty="0"/>
              <a:t> </a:t>
            </a:r>
            <a:r>
              <a:rPr lang="cs-CZ" sz="2400" i="1" dirty="0" err="1"/>
              <a:t>совершит</a:t>
            </a:r>
            <a:r>
              <a:rPr lang="cs-CZ" sz="2400" i="1" dirty="0"/>
              <a:t> </a:t>
            </a:r>
            <a:r>
              <a:rPr lang="cs-CZ" sz="2400" i="1" dirty="0" err="1"/>
              <a:t>какое</a:t>
            </a:r>
            <a:r>
              <a:rPr lang="cs-CZ" sz="2400" i="1" dirty="0"/>
              <a:t>-</a:t>
            </a:r>
            <a:r>
              <a:rPr lang="cs-CZ" sz="2400" i="1" dirty="0" err="1"/>
              <a:t>либо</a:t>
            </a:r>
            <a:r>
              <a:rPr lang="cs-CZ" sz="2400" i="1" dirty="0"/>
              <a:t> </a:t>
            </a:r>
            <a:r>
              <a:rPr lang="cs-CZ" sz="2400" i="1" dirty="0" err="1"/>
              <a:t>преступление</a:t>
            </a:r>
            <a:r>
              <a:rPr lang="cs-CZ" sz="2400" i="1" dirty="0"/>
              <a:t>, </a:t>
            </a:r>
            <a:r>
              <a:rPr lang="cs-CZ" sz="2400" i="1" dirty="0" err="1"/>
              <a:t>украдет</a:t>
            </a:r>
            <a:r>
              <a:rPr lang="cs-CZ" sz="2400" i="1" dirty="0"/>
              <a:t>, </a:t>
            </a:r>
            <a:r>
              <a:rPr lang="cs-CZ" sz="2400" i="1" dirty="0" err="1"/>
              <a:t>или</a:t>
            </a:r>
            <a:r>
              <a:rPr lang="cs-CZ" sz="2400" i="1" dirty="0"/>
              <a:t> </a:t>
            </a:r>
            <a:r>
              <a:rPr lang="cs-CZ" sz="2400" i="1" dirty="0" err="1"/>
              <a:t>ограбит</a:t>
            </a:r>
            <a:r>
              <a:rPr lang="cs-CZ" sz="2400" i="1" dirty="0"/>
              <a:t>, </a:t>
            </a:r>
            <a:r>
              <a:rPr lang="cs-CZ" sz="2400" i="1" dirty="0" err="1"/>
              <a:t>или</a:t>
            </a:r>
            <a:r>
              <a:rPr lang="cs-CZ" sz="2400" i="1" dirty="0"/>
              <a:t> </a:t>
            </a:r>
            <a:r>
              <a:rPr lang="cs-CZ" sz="2400" i="1" dirty="0" err="1"/>
              <a:t>обманет</a:t>
            </a:r>
            <a:r>
              <a:rPr lang="cs-CZ" sz="2400" i="1" dirty="0"/>
              <a:t> — </a:t>
            </a:r>
            <a:r>
              <a:rPr lang="cs-CZ" sz="2400" i="1" dirty="0" err="1"/>
              <a:t>не</a:t>
            </a:r>
            <a:r>
              <a:rPr lang="cs-CZ" sz="2400" i="1" dirty="0"/>
              <a:t> </a:t>
            </a:r>
            <a:r>
              <a:rPr lang="cs-CZ" sz="2400" i="1" dirty="0" err="1"/>
              <a:t>избегнуть</a:t>
            </a:r>
            <a:r>
              <a:rPr lang="cs-CZ" sz="2400" i="1" dirty="0"/>
              <a:t> </a:t>
            </a:r>
            <a:r>
              <a:rPr lang="cs-CZ" sz="2400" i="1" dirty="0" err="1"/>
              <a:t>тому</a:t>
            </a:r>
            <a:r>
              <a:rPr lang="cs-CZ" sz="2400" i="1" dirty="0"/>
              <a:t> </a:t>
            </a:r>
            <a:r>
              <a:rPr lang="cs-CZ" sz="2400" i="1" dirty="0" err="1"/>
              <a:t>смерти</a:t>
            </a:r>
            <a:r>
              <a:rPr lang="cs-CZ" sz="2400" i="1" dirty="0"/>
              <a:t>. </a:t>
            </a:r>
            <a:r>
              <a:rPr lang="cs-CZ" sz="2400" i="1" dirty="0" err="1"/>
              <a:t>Пусть</a:t>
            </a:r>
            <a:r>
              <a:rPr lang="cs-CZ" sz="2400" i="1" dirty="0"/>
              <a:t> </a:t>
            </a:r>
            <a:r>
              <a:rPr lang="cs-CZ" sz="2400" i="1" dirty="0" err="1"/>
              <a:t>будет</a:t>
            </a:r>
            <a:r>
              <a:rPr lang="cs-CZ" sz="2400" i="1" dirty="0"/>
              <a:t> </a:t>
            </a:r>
            <a:r>
              <a:rPr lang="cs-CZ" sz="2400" i="1" dirty="0" err="1"/>
              <a:t>он</a:t>
            </a:r>
            <a:r>
              <a:rPr lang="cs-CZ" sz="2400" i="1" dirty="0"/>
              <a:t> </a:t>
            </a:r>
            <a:r>
              <a:rPr lang="cs-CZ" sz="2400" i="1" dirty="0" err="1"/>
              <a:t>знатный</a:t>
            </a:r>
            <a:r>
              <a:rPr lang="cs-CZ" sz="2400" i="1" dirty="0"/>
              <a:t> </a:t>
            </a:r>
            <a:r>
              <a:rPr lang="cs-CZ" sz="2400" i="1" dirty="0" err="1"/>
              <a:t>вельможа</a:t>
            </a:r>
            <a:r>
              <a:rPr lang="cs-CZ" sz="2400" i="1" dirty="0"/>
              <a:t>, </a:t>
            </a:r>
            <a:r>
              <a:rPr lang="cs-CZ" sz="2400" i="1" dirty="0" err="1"/>
              <a:t>или</a:t>
            </a:r>
            <a:r>
              <a:rPr lang="cs-CZ" sz="2400" i="1" dirty="0"/>
              <a:t> </a:t>
            </a:r>
            <a:r>
              <a:rPr lang="cs-CZ" sz="2400" i="1" dirty="0" err="1"/>
              <a:t>священник</a:t>
            </a:r>
            <a:r>
              <a:rPr lang="cs-CZ" sz="2400" i="1" dirty="0"/>
              <a:t>, </a:t>
            </a:r>
            <a:r>
              <a:rPr lang="cs-CZ" sz="2400" i="1" dirty="0" err="1"/>
              <a:t>или</a:t>
            </a:r>
            <a:r>
              <a:rPr lang="cs-CZ" sz="2400" i="1" dirty="0"/>
              <a:t> </a:t>
            </a:r>
            <a:r>
              <a:rPr lang="cs-CZ" sz="2400" i="1" dirty="0" err="1"/>
              <a:t>монах</a:t>
            </a:r>
            <a:r>
              <a:rPr lang="cs-CZ" sz="2400" i="1" dirty="0"/>
              <a:t>, </a:t>
            </a:r>
            <a:r>
              <a:rPr lang="cs-CZ" sz="2400" i="1" dirty="0" err="1"/>
              <a:t>или</a:t>
            </a:r>
            <a:r>
              <a:rPr lang="cs-CZ" sz="2400" i="1" dirty="0"/>
              <a:t> </a:t>
            </a:r>
            <a:r>
              <a:rPr lang="cs-CZ" sz="2400" i="1" dirty="0" err="1"/>
              <a:t>простой</a:t>
            </a:r>
            <a:r>
              <a:rPr lang="cs-CZ" sz="2400" i="1" dirty="0"/>
              <a:t> </a:t>
            </a:r>
            <a:r>
              <a:rPr lang="cs-CZ" sz="2400" i="1" dirty="0" err="1"/>
              <a:t>человек</a:t>
            </a:r>
            <a:r>
              <a:rPr lang="cs-CZ" sz="2400" i="1" dirty="0"/>
              <a:t>, </a:t>
            </a:r>
            <a:r>
              <a:rPr lang="cs-CZ" sz="2400" i="1" dirty="0" err="1"/>
              <a:t>пусть</a:t>
            </a:r>
            <a:r>
              <a:rPr lang="cs-CZ" sz="2400" i="1" dirty="0"/>
              <a:t> </a:t>
            </a:r>
            <a:r>
              <a:rPr lang="cs-CZ" sz="2400" i="1" dirty="0" err="1"/>
              <a:t>он</a:t>
            </a:r>
            <a:r>
              <a:rPr lang="cs-CZ" sz="2400" i="1" dirty="0"/>
              <a:t> </a:t>
            </a:r>
            <a:r>
              <a:rPr lang="cs-CZ" sz="2400" i="1" dirty="0" err="1"/>
              <a:t>владеет</a:t>
            </a:r>
            <a:r>
              <a:rPr lang="cs-CZ" sz="2400" i="1" dirty="0"/>
              <a:t> </a:t>
            </a:r>
            <a:r>
              <a:rPr lang="cs-CZ" sz="2400" i="1" dirty="0" err="1"/>
              <a:t>несметными</a:t>
            </a:r>
            <a:r>
              <a:rPr lang="cs-CZ" sz="2400" i="1" dirty="0"/>
              <a:t> </a:t>
            </a:r>
            <a:r>
              <a:rPr lang="cs-CZ" sz="2400" i="1" dirty="0" err="1"/>
              <a:t>богатствами</a:t>
            </a:r>
            <a:r>
              <a:rPr lang="cs-CZ" sz="2400" i="1" dirty="0"/>
              <a:t>, </a:t>
            </a:r>
            <a:r>
              <a:rPr lang="cs-CZ" sz="2400" i="1" dirty="0" err="1"/>
              <a:t>все</a:t>
            </a:r>
            <a:r>
              <a:rPr lang="cs-CZ" sz="2400" i="1" dirty="0"/>
              <a:t> </a:t>
            </a:r>
            <a:r>
              <a:rPr lang="cs-CZ" sz="2400" i="1" dirty="0" err="1"/>
              <a:t>равно</a:t>
            </a:r>
            <a:r>
              <a:rPr lang="cs-CZ" sz="2400" i="1" dirty="0"/>
              <a:t> </a:t>
            </a:r>
            <a:r>
              <a:rPr lang="cs-CZ" sz="2400" i="1" dirty="0" err="1"/>
              <a:t>не</a:t>
            </a:r>
            <a:r>
              <a:rPr lang="cs-CZ" sz="2400" i="1" dirty="0"/>
              <a:t> </a:t>
            </a:r>
            <a:r>
              <a:rPr lang="cs-CZ" sz="2400" i="1" dirty="0" err="1"/>
              <a:t>откупится</a:t>
            </a:r>
            <a:r>
              <a:rPr lang="cs-CZ" sz="2400" i="1" dirty="0"/>
              <a:t> </a:t>
            </a:r>
            <a:r>
              <a:rPr lang="cs-CZ" sz="2400" i="1" dirty="0" err="1"/>
              <a:t>он</a:t>
            </a:r>
            <a:r>
              <a:rPr lang="cs-CZ" sz="2400" i="1" dirty="0"/>
              <a:t> </a:t>
            </a:r>
            <a:r>
              <a:rPr lang="cs-CZ" sz="2400" i="1" dirty="0" err="1"/>
              <a:t>от</a:t>
            </a:r>
            <a:r>
              <a:rPr lang="cs-CZ" sz="2400" i="1" dirty="0"/>
              <a:t> </a:t>
            </a:r>
            <a:r>
              <a:rPr lang="cs-CZ" sz="2400" i="1" dirty="0" err="1"/>
              <a:t>смерти</a:t>
            </a:r>
            <a:r>
              <a:rPr lang="cs-CZ" sz="2400" i="1" dirty="0"/>
              <a:t>. </a:t>
            </a:r>
            <a:r>
              <a:rPr lang="cs-CZ" sz="2400" i="1" dirty="0" err="1"/>
              <a:t>Так</a:t>
            </a:r>
            <a:r>
              <a:rPr lang="cs-CZ" sz="2400" i="1" dirty="0"/>
              <a:t> </a:t>
            </a:r>
            <a:r>
              <a:rPr lang="cs-CZ" sz="2400" i="1" dirty="0" err="1"/>
              <a:t>грозен</a:t>
            </a:r>
            <a:r>
              <a:rPr lang="cs-CZ" sz="2400" i="1" dirty="0"/>
              <a:t> </a:t>
            </a:r>
            <a:r>
              <a:rPr lang="cs-CZ" sz="2400" i="1" dirty="0" err="1"/>
              <a:t>был</a:t>
            </a:r>
            <a:r>
              <a:rPr lang="cs-CZ" sz="2400" i="1" dirty="0"/>
              <a:t> </a:t>
            </a:r>
            <a:r>
              <a:rPr lang="cs-CZ" sz="2400" i="1" dirty="0" err="1"/>
              <a:t>Дракула</a:t>
            </a:r>
            <a:r>
              <a:rPr lang="cs-CZ" sz="2400" i="1" dirty="0" smtClean="0"/>
              <a:t>.“</a:t>
            </a:r>
            <a:endParaRPr lang="cs-CZ" sz="2400" i="1" dirty="0"/>
          </a:p>
          <a:p>
            <a:endParaRPr lang="cs-CZ" sz="2800" dirty="0"/>
          </a:p>
        </p:txBody>
      </p:sp>
      <p:pic>
        <p:nvPicPr>
          <p:cNvPr id="20482" name="Picture 2" descr="C:\Users\Vojtas\Desktop\Bez názv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5554866"/>
            <a:ext cx="1571636" cy="13031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071546"/>
            <a:ext cx="8229600" cy="4857784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cs-CZ" sz="2800" i="1" dirty="0" smtClean="0"/>
              <a:t>	„</a:t>
            </a:r>
            <a:r>
              <a:rPr lang="cs-CZ" sz="2400" i="1" dirty="0" err="1" smtClean="0"/>
              <a:t>Как</a:t>
            </a:r>
            <a:r>
              <a:rPr lang="cs-CZ" sz="2400" i="1" dirty="0" smtClean="0"/>
              <a:t>-</a:t>
            </a:r>
            <a:r>
              <a:rPr lang="cs-CZ" sz="2400" i="1" dirty="0" err="1" smtClean="0"/>
              <a:t>то</a:t>
            </a:r>
            <a:r>
              <a:rPr lang="cs-CZ" sz="2400" i="1" dirty="0" smtClean="0"/>
              <a:t> </a:t>
            </a:r>
            <a:r>
              <a:rPr lang="cs-CZ" sz="2400" i="1" dirty="0" err="1"/>
              <a:t>обедал</a:t>
            </a:r>
            <a:r>
              <a:rPr lang="cs-CZ" sz="2400" i="1" dirty="0"/>
              <a:t> </a:t>
            </a:r>
            <a:r>
              <a:rPr lang="cs-CZ" sz="2400" i="1" dirty="0" err="1"/>
              <a:t>Дракула</a:t>
            </a:r>
            <a:r>
              <a:rPr lang="cs-CZ" sz="2400" i="1" dirty="0"/>
              <a:t> </a:t>
            </a:r>
            <a:r>
              <a:rPr lang="cs-CZ" sz="2400" i="1" dirty="0" err="1"/>
              <a:t>среди</a:t>
            </a:r>
            <a:r>
              <a:rPr lang="cs-CZ" sz="2400" i="1" dirty="0"/>
              <a:t> </a:t>
            </a:r>
            <a:r>
              <a:rPr lang="cs-CZ" sz="2400" i="1" dirty="0" err="1"/>
              <a:t>трупов</a:t>
            </a:r>
            <a:r>
              <a:rPr lang="cs-CZ" sz="2400" i="1" dirty="0"/>
              <a:t>, </a:t>
            </a:r>
            <a:r>
              <a:rPr lang="cs-CZ" sz="2400" i="1" dirty="0" err="1"/>
              <a:t>посаженных</a:t>
            </a:r>
            <a:r>
              <a:rPr lang="cs-CZ" sz="2400" i="1" dirty="0"/>
              <a:t> </a:t>
            </a:r>
            <a:r>
              <a:rPr lang="cs-CZ" sz="2400" i="1" dirty="0" err="1"/>
              <a:t>на</a:t>
            </a:r>
            <a:r>
              <a:rPr lang="cs-CZ" sz="2400" i="1" dirty="0"/>
              <a:t> </a:t>
            </a:r>
            <a:r>
              <a:rPr lang="cs-CZ" sz="2400" i="1" dirty="0" err="1"/>
              <a:t>кол</a:t>
            </a:r>
            <a:r>
              <a:rPr lang="cs-CZ" sz="2400" i="1" dirty="0"/>
              <a:t>, </a:t>
            </a:r>
            <a:r>
              <a:rPr lang="cs-CZ" sz="2400" i="1" dirty="0" err="1"/>
              <a:t>много</a:t>
            </a:r>
            <a:r>
              <a:rPr lang="cs-CZ" sz="2400" i="1" dirty="0"/>
              <a:t> </a:t>
            </a:r>
            <a:r>
              <a:rPr lang="cs-CZ" sz="2400" i="1" dirty="0" err="1"/>
              <a:t>их</a:t>
            </a:r>
            <a:r>
              <a:rPr lang="cs-CZ" sz="2400" i="1" dirty="0"/>
              <a:t> </a:t>
            </a:r>
            <a:r>
              <a:rPr lang="cs-CZ" sz="2400" i="1" dirty="0" err="1"/>
              <a:t>было</a:t>
            </a:r>
            <a:r>
              <a:rPr lang="cs-CZ" sz="2400" i="1" dirty="0"/>
              <a:t> </a:t>
            </a:r>
            <a:r>
              <a:rPr lang="cs-CZ" sz="2400" i="1" dirty="0" err="1"/>
              <a:t>вокруг</a:t>
            </a:r>
            <a:r>
              <a:rPr lang="cs-CZ" sz="2400" i="1" dirty="0"/>
              <a:t> </a:t>
            </a:r>
            <a:r>
              <a:rPr lang="cs-CZ" sz="2400" i="1" dirty="0" err="1"/>
              <a:t>стола</a:t>
            </a:r>
            <a:r>
              <a:rPr lang="cs-CZ" sz="2400" i="1" dirty="0"/>
              <a:t> </a:t>
            </a:r>
            <a:r>
              <a:rPr lang="cs-CZ" sz="2400" i="1" dirty="0" err="1"/>
              <a:t>его</a:t>
            </a:r>
            <a:r>
              <a:rPr lang="cs-CZ" sz="2400" i="1" dirty="0"/>
              <a:t>. </a:t>
            </a:r>
            <a:r>
              <a:rPr lang="cs-CZ" sz="2400" i="1" dirty="0" err="1"/>
              <a:t>Он</a:t>
            </a:r>
            <a:r>
              <a:rPr lang="cs-CZ" sz="2400" i="1" dirty="0"/>
              <a:t> </a:t>
            </a:r>
            <a:r>
              <a:rPr lang="cs-CZ" sz="2400" i="1" dirty="0" err="1"/>
              <a:t>же</a:t>
            </a:r>
            <a:r>
              <a:rPr lang="cs-CZ" sz="2400" i="1" dirty="0"/>
              <a:t> </a:t>
            </a:r>
            <a:r>
              <a:rPr lang="cs-CZ" sz="2400" i="1" dirty="0" err="1"/>
              <a:t>ел</a:t>
            </a:r>
            <a:r>
              <a:rPr lang="cs-CZ" sz="2400" i="1" dirty="0"/>
              <a:t> </a:t>
            </a:r>
            <a:r>
              <a:rPr lang="cs-CZ" sz="2400" i="1" dirty="0" err="1"/>
              <a:t>среди</a:t>
            </a:r>
            <a:r>
              <a:rPr lang="cs-CZ" sz="2400" i="1" dirty="0"/>
              <a:t> </a:t>
            </a:r>
            <a:r>
              <a:rPr lang="cs-CZ" sz="2400" i="1" dirty="0" err="1"/>
              <a:t>них</a:t>
            </a:r>
            <a:r>
              <a:rPr lang="cs-CZ" sz="2400" i="1" dirty="0"/>
              <a:t> и в </a:t>
            </a:r>
            <a:r>
              <a:rPr lang="cs-CZ" sz="2400" i="1" dirty="0" err="1"/>
              <a:t>том</a:t>
            </a:r>
            <a:r>
              <a:rPr lang="cs-CZ" sz="2400" i="1" dirty="0"/>
              <a:t> </a:t>
            </a:r>
            <a:r>
              <a:rPr lang="cs-CZ" sz="2400" i="1" dirty="0" err="1"/>
              <a:t>находил</a:t>
            </a:r>
            <a:r>
              <a:rPr lang="cs-CZ" sz="2400" i="1" dirty="0"/>
              <a:t> </a:t>
            </a:r>
            <a:r>
              <a:rPr lang="cs-CZ" sz="2400" i="1" dirty="0" err="1"/>
              <a:t>удовольствие</a:t>
            </a:r>
            <a:r>
              <a:rPr lang="cs-CZ" sz="2400" i="1" dirty="0"/>
              <a:t>. </a:t>
            </a:r>
            <a:r>
              <a:rPr lang="cs-CZ" sz="2400" i="1" dirty="0" err="1"/>
              <a:t>Но</a:t>
            </a:r>
            <a:r>
              <a:rPr lang="cs-CZ" sz="2400" i="1" dirty="0"/>
              <a:t> </a:t>
            </a:r>
            <a:r>
              <a:rPr lang="cs-CZ" sz="2400" i="1" dirty="0" err="1"/>
              <a:t>слуга</a:t>
            </a:r>
            <a:r>
              <a:rPr lang="cs-CZ" sz="2400" i="1" dirty="0"/>
              <a:t> </a:t>
            </a:r>
            <a:r>
              <a:rPr lang="cs-CZ" sz="2400" i="1" dirty="0" err="1"/>
              <a:t>его</a:t>
            </a:r>
            <a:r>
              <a:rPr lang="cs-CZ" sz="2400" i="1" dirty="0"/>
              <a:t>, </a:t>
            </a:r>
            <a:r>
              <a:rPr lang="cs-CZ" sz="2400" i="1" dirty="0" err="1"/>
              <a:t>подававший</a:t>
            </a:r>
            <a:r>
              <a:rPr lang="cs-CZ" sz="2400" i="1" dirty="0"/>
              <a:t> </a:t>
            </a:r>
            <a:r>
              <a:rPr lang="cs-CZ" sz="2400" i="1" dirty="0" err="1"/>
              <a:t>ему</a:t>
            </a:r>
            <a:r>
              <a:rPr lang="cs-CZ" sz="2400" i="1" dirty="0"/>
              <a:t> </a:t>
            </a:r>
            <a:r>
              <a:rPr lang="cs-CZ" sz="2400" i="1" dirty="0" err="1"/>
              <a:t>яства</a:t>
            </a:r>
            <a:r>
              <a:rPr lang="cs-CZ" sz="2400" i="1" dirty="0"/>
              <a:t>, </a:t>
            </a:r>
            <a:r>
              <a:rPr lang="cs-CZ" sz="2400" i="1" dirty="0" err="1"/>
              <a:t>не</a:t>
            </a:r>
            <a:r>
              <a:rPr lang="cs-CZ" sz="2400" i="1" dirty="0"/>
              <a:t> </a:t>
            </a:r>
            <a:r>
              <a:rPr lang="cs-CZ" sz="2400" i="1" dirty="0" err="1"/>
              <a:t>мог</a:t>
            </a:r>
            <a:r>
              <a:rPr lang="cs-CZ" sz="2400" i="1" dirty="0"/>
              <a:t> </a:t>
            </a:r>
            <a:r>
              <a:rPr lang="cs-CZ" sz="2400" i="1" dirty="0" err="1"/>
              <a:t>терпеть</a:t>
            </a:r>
            <a:r>
              <a:rPr lang="cs-CZ" sz="2400" i="1" dirty="0"/>
              <a:t> </a:t>
            </a:r>
            <a:r>
              <a:rPr lang="cs-CZ" sz="2400" i="1" dirty="0" err="1"/>
              <a:t>трупного</a:t>
            </a:r>
            <a:r>
              <a:rPr lang="cs-CZ" sz="2400" i="1" dirty="0"/>
              <a:t> </a:t>
            </a:r>
            <a:r>
              <a:rPr lang="cs-CZ" sz="2400" i="1" dirty="0" err="1"/>
              <a:t>смрада</a:t>
            </a:r>
            <a:r>
              <a:rPr lang="cs-CZ" sz="2400" i="1" dirty="0"/>
              <a:t> и </a:t>
            </a:r>
            <a:r>
              <a:rPr lang="cs-CZ" sz="2400" i="1" dirty="0" err="1"/>
              <a:t>заткнул</a:t>
            </a:r>
            <a:r>
              <a:rPr lang="cs-CZ" sz="2400" i="1" dirty="0"/>
              <a:t> </a:t>
            </a:r>
            <a:r>
              <a:rPr lang="cs-CZ" sz="2400" i="1" dirty="0" err="1"/>
              <a:t>нос</a:t>
            </a:r>
            <a:r>
              <a:rPr lang="cs-CZ" sz="2400" i="1" dirty="0"/>
              <a:t> и </a:t>
            </a:r>
            <a:r>
              <a:rPr lang="cs-CZ" sz="2400" i="1" dirty="0" err="1"/>
              <a:t>отвернулся</a:t>
            </a:r>
            <a:r>
              <a:rPr lang="cs-CZ" sz="2400" i="1" dirty="0"/>
              <a:t>. «</a:t>
            </a:r>
            <a:r>
              <a:rPr lang="cs-CZ" sz="2400" i="1" dirty="0" err="1"/>
              <a:t>Что</a:t>
            </a:r>
            <a:r>
              <a:rPr lang="cs-CZ" sz="2400" i="1" dirty="0"/>
              <a:t> </a:t>
            </a:r>
            <a:r>
              <a:rPr lang="cs-CZ" sz="2400" i="1" dirty="0" err="1"/>
              <a:t>ты</a:t>
            </a:r>
            <a:r>
              <a:rPr lang="cs-CZ" sz="2400" i="1" dirty="0"/>
              <a:t> </a:t>
            </a:r>
            <a:r>
              <a:rPr lang="cs-CZ" sz="2400" i="1" dirty="0" err="1"/>
              <a:t>делаешь</a:t>
            </a:r>
            <a:r>
              <a:rPr lang="cs-CZ" sz="2400" i="1" dirty="0"/>
              <a:t>?» — </a:t>
            </a:r>
            <a:r>
              <a:rPr lang="cs-CZ" sz="2400" i="1" dirty="0" err="1"/>
              <a:t>спросил</a:t>
            </a:r>
            <a:r>
              <a:rPr lang="cs-CZ" sz="2400" i="1" dirty="0"/>
              <a:t> </a:t>
            </a:r>
            <a:r>
              <a:rPr lang="cs-CZ" sz="2400" i="1" dirty="0" err="1"/>
              <a:t>его</a:t>
            </a:r>
            <a:r>
              <a:rPr lang="cs-CZ" sz="2400" i="1" dirty="0"/>
              <a:t> </a:t>
            </a:r>
            <a:r>
              <a:rPr lang="cs-CZ" sz="2400" i="1" dirty="0" err="1"/>
              <a:t>Дракула</a:t>
            </a:r>
            <a:r>
              <a:rPr lang="cs-CZ" sz="2400" i="1" dirty="0"/>
              <a:t>. </a:t>
            </a:r>
            <a:r>
              <a:rPr lang="cs-CZ" sz="2400" i="1" dirty="0" err="1"/>
              <a:t>Тот</a:t>
            </a:r>
            <a:r>
              <a:rPr lang="cs-CZ" sz="2400" i="1" dirty="0"/>
              <a:t> </a:t>
            </a:r>
            <a:r>
              <a:rPr lang="cs-CZ" sz="2400" i="1" dirty="0" err="1"/>
              <a:t>отвечал</a:t>
            </a:r>
            <a:r>
              <a:rPr lang="cs-CZ" sz="2400" i="1" dirty="0"/>
              <a:t>: «</a:t>
            </a:r>
            <a:r>
              <a:rPr lang="cs-CZ" sz="2400" i="1" dirty="0" err="1"/>
              <a:t>Государь</a:t>
            </a:r>
            <a:r>
              <a:rPr lang="cs-CZ" sz="2400" i="1" dirty="0"/>
              <a:t>, </a:t>
            </a:r>
            <a:r>
              <a:rPr lang="cs-CZ" sz="2400" i="1" dirty="0" err="1"/>
              <a:t>не</a:t>
            </a:r>
            <a:r>
              <a:rPr lang="cs-CZ" sz="2400" i="1" dirty="0"/>
              <a:t> </a:t>
            </a:r>
            <a:r>
              <a:rPr lang="cs-CZ" sz="2400" i="1" dirty="0" err="1"/>
              <a:t>могу</a:t>
            </a:r>
            <a:r>
              <a:rPr lang="cs-CZ" sz="2400" i="1" dirty="0"/>
              <a:t> </a:t>
            </a:r>
            <a:r>
              <a:rPr lang="cs-CZ" sz="2400" i="1" dirty="0" err="1"/>
              <a:t>вынести</a:t>
            </a:r>
            <a:r>
              <a:rPr lang="cs-CZ" sz="2400" i="1" dirty="0"/>
              <a:t> </a:t>
            </a:r>
            <a:r>
              <a:rPr lang="cs-CZ" sz="2400" i="1" dirty="0" err="1"/>
              <a:t>этого</a:t>
            </a:r>
            <a:r>
              <a:rPr lang="cs-CZ" sz="2400" i="1" dirty="0"/>
              <a:t> </a:t>
            </a:r>
            <a:r>
              <a:rPr lang="cs-CZ" sz="2400" i="1" dirty="0" err="1"/>
              <a:t>смрада</a:t>
            </a:r>
            <a:r>
              <a:rPr lang="cs-CZ" sz="2400" i="1" dirty="0"/>
              <a:t>». </a:t>
            </a:r>
            <a:r>
              <a:rPr lang="cs-CZ" sz="2400" i="1" dirty="0" err="1"/>
              <a:t>Дракула</a:t>
            </a:r>
            <a:r>
              <a:rPr lang="cs-CZ" sz="2400" i="1" dirty="0"/>
              <a:t> </a:t>
            </a:r>
            <a:r>
              <a:rPr lang="cs-CZ" sz="2400" i="1" dirty="0" err="1"/>
              <a:t>тотчас</a:t>
            </a:r>
            <a:r>
              <a:rPr lang="cs-CZ" sz="2400" i="1" dirty="0"/>
              <a:t> </a:t>
            </a:r>
            <a:r>
              <a:rPr lang="cs-CZ" sz="2400" i="1" dirty="0" err="1"/>
              <a:t>же</a:t>
            </a:r>
            <a:r>
              <a:rPr lang="cs-CZ" sz="2400" i="1" dirty="0"/>
              <a:t> </a:t>
            </a:r>
            <a:r>
              <a:rPr lang="cs-CZ" sz="2400" i="1" dirty="0" err="1"/>
              <a:t>велел</a:t>
            </a:r>
            <a:r>
              <a:rPr lang="cs-CZ" sz="2400" i="1" dirty="0"/>
              <a:t> </a:t>
            </a:r>
            <a:r>
              <a:rPr lang="cs-CZ" sz="2400" i="1" dirty="0" err="1"/>
              <a:t>посадить</a:t>
            </a:r>
            <a:r>
              <a:rPr lang="cs-CZ" sz="2400" i="1" dirty="0"/>
              <a:t> </a:t>
            </a:r>
            <a:r>
              <a:rPr lang="cs-CZ" sz="2400" i="1" dirty="0" err="1"/>
              <a:t>его</a:t>
            </a:r>
            <a:r>
              <a:rPr lang="cs-CZ" sz="2400" i="1" dirty="0"/>
              <a:t> </a:t>
            </a:r>
            <a:r>
              <a:rPr lang="cs-CZ" sz="2400" i="1" dirty="0" err="1"/>
              <a:t>на</a:t>
            </a:r>
            <a:r>
              <a:rPr lang="cs-CZ" sz="2400" i="1" dirty="0"/>
              <a:t> </a:t>
            </a:r>
            <a:r>
              <a:rPr lang="cs-CZ" sz="2400" i="1" dirty="0" err="1"/>
              <a:t>кол</a:t>
            </a:r>
            <a:r>
              <a:rPr lang="cs-CZ" sz="2400" i="1" dirty="0"/>
              <a:t>, </a:t>
            </a:r>
            <a:r>
              <a:rPr lang="cs-CZ" sz="2400" i="1" dirty="0" err="1"/>
              <a:t>говоря</a:t>
            </a:r>
            <a:r>
              <a:rPr lang="cs-CZ" sz="2400" i="1" dirty="0"/>
              <a:t>: «</a:t>
            </a:r>
            <a:r>
              <a:rPr lang="cs-CZ" sz="2400" i="1" dirty="0" err="1"/>
              <a:t>Там</a:t>
            </a:r>
            <a:r>
              <a:rPr lang="cs-CZ" sz="2400" i="1" dirty="0"/>
              <a:t> </a:t>
            </a:r>
            <a:r>
              <a:rPr lang="cs-CZ" sz="2400" i="1" dirty="0" err="1"/>
              <a:t>ты</a:t>
            </a:r>
            <a:r>
              <a:rPr lang="cs-CZ" sz="2400" i="1" dirty="0"/>
              <a:t> </a:t>
            </a:r>
            <a:r>
              <a:rPr lang="cs-CZ" sz="2400" i="1" dirty="0" err="1"/>
              <a:t>будешь</a:t>
            </a:r>
            <a:r>
              <a:rPr lang="cs-CZ" sz="2400" i="1" dirty="0"/>
              <a:t> </a:t>
            </a:r>
            <a:r>
              <a:rPr lang="cs-CZ" sz="2400" i="1" dirty="0" err="1"/>
              <a:t>сидеть</a:t>
            </a:r>
            <a:r>
              <a:rPr lang="cs-CZ" sz="2400" i="1" dirty="0"/>
              <a:t> </a:t>
            </a:r>
            <a:r>
              <a:rPr lang="cs-CZ" sz="2400" i="1" dirty="0" err="1"/>
              <a:t>высоко</a:t>
            </a:r>
            <a:r>
              <a:rPr lang="cs-CZ" sz="2400" i="1" dirty="0"/>
              <a:t>, и </a:t>
            </a:r>
            <a:r>
              <a:rPr lang="cs-CZ" sz="2400" i="1" dirty="0" err="1"/>
              <a:t>смраду</a:t>
            </a:r>
            <a:r>
              <a:rPr lang="cs-CZ" sz="2400" i="1" dirty="0"/>
              <a:t> </a:t>
            </a:r>
            <a:r>
              <a:rPr lang="cs-CZ" sz="2400" i="1" dirty="0" err="1"/>
              <a:t>до</a:t>
            </a:r>
            <a:r>
              <a:rPr lang="cs-CZ" sz="2400" i="1" dirty="0"/>
              <a:t> </a:t>
            </a:r>
            <a:r>
              <a:rPr lang="cs-CZ" sz="2400" i="1" dirty="0" err="1"/>
              <a:t>тебя</a:t>
            </a:r>
            <a:r>
              <a:rPr lang="cs-CZ" sz="2400" i="1" dirty="0"/>
              <a:t> </a:t>
            </a:r>
            <a:r>
              <a:rPr lang="cs-CZ" sz="2400" i="1" dirty="0" err="1"/>
              <a:t>будет</a:t>
            </a:r>
            <a:r>
              <a:rPr lang="cs-CZ" sz="2400" i="1" dirty="0"/>
              <a:t> </a:t>
            </a:r>
            <a:r>
              <a:rPr lang="cs-CZ" sz="2400" i="1" dirty="0" err="1"/>
              <a:t>далеко</a:t>
            </a:r>
            <a:r>
              <a:rPr lang="cs-CZ" sz="2400" i="1" dirty="0" smtClean="0"/>
              <a:t>!»“</a:t>
            </a:r>
            <a:endParaRPr lang="cs-CZ" sz="2400" i="1" dirty="0"/>
          </a:p>
          <a:p>
            <a:endParaRPr lang="cs-CZ" sz="2800" dirty="0"/>
          </a:p>
        </p:txBody>
      </p:sp>
      <p:pic>
        <p:nvPicPr>
          <p:cNvPr id="21506" name="Picture 2" descr="C:\Users\Vojtas\Desktop\Bez názv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5611477"/>
            <a:ext cx="1503361" cy="12465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l"/>
            <a:r>
              <a:rPr lang="ru-RU" sz="2800" u="sng" dirty="0" smtClean="0"/>
              <a:t>Особенность Повести о воеводе Дракуле</a:t>
            </a:r>
            <a:endParaRPr lang="cs-CZ" sz="28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472518" cy="514353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Повест представляет собой известный памятник оригинальной художественной прозы, непосвященной либо святым, либо, известным на Русы, историчексим лицам.</a:t>
            </a:r>
          </a:p>
          <a:p>
            <a:r>
              <a:rPr lang="ru-RU" sz="2000" dirty="0" smtClean="0"/>
              <a:t>Повести и жития, которые описывали жизнь святых или исторических лиц были нужные с точки зрения религиозного культа или познания мира.</a:t>
            </a:r>
          </a:p>
          <a:p>
            <a:r>
              <a:rPr lang="ru-RU" sz="2000" dirty="0" smtClean="0"/>
              <a:t>Повесть о Дракуле была, по выражению того времени, неполезной. </a:t>
            </a:r>
            <a:r>
              <a:rPr lang="ru-RU" sz="2000" dirty="0"/>
              <a:t>Н</a:t>
            </a:r>
            <a:r>
              <a:rPr lang="ru-RU" sz="2000" dirty="0" smtClean="0"/>
              <a:t>есмотря на то, что и здесь идет речь о реальном лице, русскому читателю ничего не было известно о Владе Дракуле, и повесть не сообщала ему ни о его подлинном имени, ни о времени правления, только о некоторых эпизодах в его жизни и поэтому стала это повесть необыкновенной.</a:t>
            </a:r>
          </a:p>
        </p:txBody>
      </p:sp>
      <p:pic>
        <p:nvPicPr>
          <p:cNvPr id="22530" name="Picture 2" descr="C:\Users\Vojtas\Desktop\Bez názv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5429264"/>
            <a:ext cx="1428760" cy="11846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868346"/>
          </a:xfrm>
        </p:spPr>
        <p:txBody>
          <a:bodyPr>
            <a:normAutofit/>
          </a:bodyPr>
          <a:lstStyle/>
          <a:p>
            <a:r>
              <a:rPr lang="ru-RU" sz="2400" u="sng" dirty="0" smtClean="0"/>
              <a:t>Вопрос о характере власти государя, о значении его личности</a:t>
            </a:r>
            <a:endParaRPr lang="cs-CZ" sz="24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4114800" cy="5126055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Автор рассказывает о многочисленных жестокостях Дракулы, сравнивает его с дьяволом, но </a:t>
            </a:r>
            <a:r>
              <a:rPr lang="cs-CZ" sz="2000" dirty="0" err="1" smtClean="0"/>
              <a:t>одновременно</a:t>
            </a:r>
            <a:r>
              <a:rPr lang="cs-CZ" sz="2000" dirty="0" smtClean="0"/>
              <a:t> </a:t>
            </a:r>
            <a:r>
              <a:rPr lang="cs-CZ" sz="2000" dirty="0" err="1"/>
              <a:t>сообща</a:t>
            </a:r>
            <a:r>
              <a:rPr lang="ru-RU" sz="2000" dirty="0"/>
              <a:t>ет</a:t>
            </a:r>
            <a:r>
              <a:rPr lang="cs-CZ" sz="2000" dirty="0"/>
              <a:t> и ο </a:t>
            </a:r>
            <a:r>
              <a:rPr lang="cs-CZ" sz="2000" dirty="0" err="1"/>
              <a:t>справедливости</a:t>
            </a:r>
            <a:r>
              <a:rPr lang="cs-CZ" sz="2000" dirty="0"/>
              <a:t> </a:t>
            </a:r>
            <a:r>
              <a:rPr lang="cs-CZ" sz="2000" dirty="0" err="1"/>
              <a:t>Дракулы</a:t>
            </a:r>
            <a:r>
              <a:rPr lang="cs-CZ" sz="2000" dirty="0"/>
              <a:t>, </a:t>
            </a:r>
            <a:r>
              <a:rPr lang="cs-CZ" sz="2000" dirty="0" err="1"/>
              <a:t>беспощадно</a:t>
            </a:r>
            <a:r>
              <a:rPr lang="cs-CZ" sz="2000" dirty="0"/>
              <a:t> </a:t>
            </a:r>
            <a:r>
              <a:rPr lang="cs-CZ" sz="2000" dirty="0" err="1"/>
              <a:t>каравшего</a:t>
            </a:r>
            <a:r>
              <a:rPr lang="cs-CZ" sz="2000" dirty="0"/>
              <a:t> </a:t>
            </a:r>
            <a:r>
              <a:rPr lang="cs-CZ" sz="2000" dirty="0" err="1"/>
              <a:t>всякое</a:t>
            </a:r>
            <a:r>
              <a:rPr lang="cs-CZ" sz="2000" dirty="0"/>
              <a:t> </a:t>
            </a:r>
            <a:r>
              <a:rPr lang="cs-CZ" sz="2000" dirty="0" err="1"/>
              <a:t>преступление</a:t>
            </a:r>
            <a:r>
              <a:rPr lang="cs-CZ" sz="2000" dirty="0"/>
              <a:t>, </a:t>
            </a:r>
            <a:r>
              <a:rPr lang="cs-CZ" sz="2000" dirty="0" err="1"/>
              <a:t>кто</a:t>
            </a:r>
            <a:r>
              <a:rPr lang="cs-CZ" sz="2000" dirty="0"/>
              <a:t> </a:t>
            </a:r>
            <a:r>
              <a:rPr lang="cs-CZ" sz="2000" dirty="0" err="1"/>
              <a:t>бы</a:t>
            </a:r>
            <a:r>
              <a:rPr lang="cs-CZ" sz="2000" dirty="0"/>
              <a:t> </a:t>
            </a:r>
            <a:r>
              <a:rPr lang="cs-CZ" sz="2000" dirty="0" err="1"/>
              <a:t>его</a:t>
            </a:r>
            <a:r>
              <a:rPr lang="cs-CZ" sz="2000" dirty="0"/>
              <a:t> </a:t>
            </a:r>
            <a:r>
              <a:rPr lang="cs-CZ" sz="2000" dirty="0" err="1"/>
              <a:t>ни</a:t>
            </a:r>
            <a:r>
              <a:rPr lang="cs-CZ" sz="2000" dirty="0"/>
              <a:t> </a:t>
            </a:r>
            <a:r>
              <a:rPr lang="cs-CZ" sz="2000" dirty="0" err="1"/>
              <a:t>совершил</a:t>
            </a:r>
            <a:r>
              <a:rPr lang="cs-CZ" sz="2000" dirty="0"/>
              <a:t>. </a:t>
            </a:r>
            <a:r>
              <a:rPr lang="ru-RU" sz="2000" dirty="0"/>
              <a:t>При этом автор сам </a:t>
            </a:r>
            <a:r>
              <a:rPr lang="cs-CZ" sz="2000" dirty="0" err="1"/>
              <a:t>не</a:t>
            </a:r>
            <a:r>
              <a:rPr lang="cs-CZ" sz="2000" dirty="0"/>
              <a:t> </a:t>
            </a:r>
            <a:r>
              <a:rPr lang="cs-CZ" sz="2000" dirty="0" err="1"/>
              <a:t>сделал</a:t>
            </a:r>
            <a:r>
              <a:rPr lang="cs-CZ" sz="2000" dirty="0"/>
              <a:t> </a:t>
            </a:r>
            <a:r>
              <a:rPr lang="cs-CZ" sz="2000" dirty="0" err="1"/>
              <a:t>никаких</a:t>
            </a:r>
            <a:r>
              <a:rPr lang="cs-CZ" sz="2000" dirty="0"/>
              <a:t> </a:t>
            </a:r>
            <a:r>
              <a:rPr lang="cs-CZ" sz="2000" dirty="0" err="1"/>
              <a:t>выводов</a:t>
            </a:r>
            <a:r>
              <a:rPr lang="cs-CZ" sz="2000" dirty="0"/>
              <a:t> и </a:t>
            </a:r>
            <a:r>
              <a:rPr lang="cs-CZ" sz="2000" dirty="0" err="1"/>
              <a:t>предоставил</a:t>
            </a:r>
            <a:r>
              <a:rPr lang="cs-CZ" sz="2000" dirty="0"/>
              <a:t> </a:t>
            </a:r>
            <a:r>
              <a:rPr lang="cs-CZ" sz="2000" dirty="0" err="1"/>
              <a:t>самим</a:t>
            </a:r>
            <a:r>
              <a:rPr lang="cs-CZ" sz="2000" dirty="0"/>
              <a:t> </a:t>
            </a:r>
            <a:r>
              <a:rPr lang="cs-CZ" sz="2000" dirty="0" err="1"/>
              <a:t>читателям</a:t>
            </a:r>
            <a:r>
              <a:rPr lang="cs-CZ" sz="2000" dirty="0"/>
              <a:t> </a:t>
            </a:r>
            <a:r>
              <a:rPr lang="cs-CZ" sz="2000" dirty="0" err="1"/>
              <a:t>вынести</a:t>
            </a:r>
            <a:r>
              <a:rPr lang="cs-CZ" sz="2000" dirty="0"/>
              <a:t> </a:t>
            </a:r>
            <a:r>
              <a:rPr lang="cs-CZ" sz="2000" dirty="0" err="1"/>
              <a:t>приговор</a:t>
            </a:r>
            <a:r>
              <a:rPr lang="cs-CZ" sz="2000" dirty="0"/>
              <a:t> </a:t>
            </a:r>
            <a:r>
              <a:rPr lang="cs-CZ" sz="2000" dirty="0" err="1"/>
              <a:t>герою</a:t>
            </a:r>
            <a:r>
              <a:rPr lang="cs-CZ" sz="2000" dirty="0"/>
              <a:t>. </a:t>
            </a:r>
          </a:p>
        </p:txBody>
      </p:sp>
      <p:pic>
        <p:nvPicPr>
          <p:cNvPr id="23556" name="Picture 4" descr="C:\Users\Vojtas\Desktop\330px-Empaleme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071546"/>
            <a:ext cx="2857498" cy="4147701"/>
          </a:xfrm>
          <a:prstGeom prst="rect">
            <a:avLst/>
          </a:prstGeom>
          <a:noFill/>
        </p:spPr>
      </p:pic>
      <p:pic>
        <p:nvPicPr>
          <p:cNvPr id="23557" name="Picture 5" descr="C:\Users\Vojtas\Desktop\Bez názv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5786454"/>
            <a:ext cx="1039638" cy="8620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334</Words>
  <Application>Microsoft Office PowerPoint</Application>
  <PresentationFormat>Předvádění na obrazovce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Повесть о воеводе Дракуле</vt:lpstr>
      <vt:lpstr>Другие названия и основная информация </vt:lpstr>
      <vt:lpstr>Автор </vt:lpstr>
      <vt:lpstr>Форма и содержание</vt:lpstr>
      <vt:lpstr>Отрывки из Повести о Дракуле</vt:lpstr>
      <vt:lpstr>Snímek 6</vt:lpstr>
      <vt:lpstr>Snímek 7</vt:lpstr>
      <vt:lpstr>Особенность Повести о воеводе Дракуле</vt:lpstr>
      <vt:lpstr>Вопрос о характере власти государя, о значении его личности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Повесть о мутьянском воеводе Дракуле</dc:title>
  <dc:creator>Windows User</dc:creator>
  <cp:lastModifiedBy>Windows User</cp:lastModifiedBy>
  <cp:revision>15</cp:revision>
  <dcterms:created xsi:type="dcterms:W3CDTF">2014-11-29T22:48:32Z</dcterms:created>
  <dcterms:modified xsi:type="dcterms:W3CDTF">2014-11-30T01:09:51Z</dcterms:modified>
</cp:coreProperties>
</file>