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0" r:id="rId3"/>
    <p:sldId id="259" r:id="rId4"/>
    <p:sldId id="257" r:id="rId5"/>
    <p:sldId id="258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C3C530-1FFF-4A5F-A27F-4E190FB4D1E9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B79383C-1CC8-42CC-9E99-6CDC7A8401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C530-1FFF-4A5F-A27F-4E190FB4D1E9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383C-1CC8-42CC-9E99-6CDC7A8401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C530-1FFF-4A5F-A27F-4E190FB4D1E9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383C-1CC8-42CC-9E99-6CDC7A8401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C3C530-1FFF-4A5F-A27F-4E190FB4D1E9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B79383C-1CC8-42CC-9E99-6CDC7A84012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C3C530-1FFF-4A5F-A27F-4E190FB4D1E9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B79383C-1CC8-42CC-9E99-6CDC7A8401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C530-1FFF-4A5F-A27F-4E190FB4D1E9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383C-1CC8-42CC-9E99-6CDC7A84012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C530-1FFF-4A5F-A27F-4E190FB4D1E9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383C-1CC8-42CC-9E99-6CDC7A84012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C3C530-1FFF-4A5F-A27F-4E190FB4D1E9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B79383C-1CC8-42CC-9E99-6CDC7A84012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C530-1FFF-4A5F-A27F-4E190FB4D1E9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383C-1CC8-42CC-9E99-6CDC7A8401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C3C530-1FFF-4A5F-A27F-4E190FB4D1E9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B79383C-1CC8-42CC-9E99-6CDC7A84012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C3C530-1FFF-4A5F-A27F-4E190FB4D1E9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B79383C-1CC8-42CC-9E99-6CDC7A84012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6C3C530-1FFF-4A5F-A27F-4E190FB4D1E9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B79383C-1CC8-42CC-9E99-6CDC7A84012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3543672"/>
          </a:xfrm>
        </p:spPr>
        <p:txBody>
          <a:bodyPr>
            <a:normAutofit/>
          </a:bodyPr>
          <a:lstStyle/>
          <a:p>
            <a:r>
              <a:rPr lang="ru-RU" b="1" dirty="0" smtClean="0"/>
              <a:t>Русская литература </a:t>
            </a:r>
            <a:r>
              <a:rPr lang="cs-CZ" b="1" dirty="0" smtClean="0"/>
              <a:t> </a:t>
            </a:r>
            <a:br>
              <a:rPr lang="cs-CZ" b="1" dirty="0" smtClean="0"/>
            </a:br>
            <a:r>
              <a:rPr lang="ru-RU" b="1" dirty="0" smtClean="0"/>
              <a:t>18. века, классицизм и творчество Ломоносова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 flipH="1">
            <a:off x="6300192" y="5661248"/>
            <a:ext cx="2448272" cy="648072"/>
          </a:xfrm>
        </p:spPr>
        <p:txBody>
          <a:bodyPr>
            <a:normAutofit/>
          </a:bodyPr>
          <a:lstStyle/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Jana Řiháková </a:t>
            </a:r>
            <a:endParaRPr lang="cs-CZ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Русская литература 18. века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-</a:t>
            </a:r>
            <a:r>
              <a:rPr lang="ru-RU" dirty="0" smtClean="0"/>
              <a:t>восприняла опыт европейской литературы (влияние классицизма), но сохранила и свои традиции литература Древней Руси ( гражданственность, интерес к человеческой личности, сатирическую направленность)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-ХVII- начало XVIII века</a:t>
            </a:r>
            <a:r>
              <a:rPr lang="ru-RU" dirty="0" smtClean="0"/>
              <a:t> = западно-европейский классицизм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ru-RU" dirty="0" smtClean="0"/>
              <a:t>истоки мирового классицизма = во Франции XVII века (Мольер)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- один из важнейших жанров в литературе XVIII века: ода</a:t>
            </a:r>
          </a:p>
          <a:p>
            <a:pPr>
              <a:buNone/>
            </a:pPr>
            <a:r>
              <a:rPr lang="ru-RU" dirty="0" smtClean="0"/>
              <a:t>- считалось тогда, что поэзия должна прежде всего участвовать в общих государственных делах, а не выражать чувства и мысли отдельного человека</a:t>
            </a:r>
          </a:p>
          <a:p>
            <a:endParaRPr lang="ru-RU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 smtClean="0"/>
              <a:t/>
            </a:r>
            <a:br>
              <a:rPr lang="cs-CZ" b="1" u="sng" dirty="0" smtClean="0"/>
            </a:br>
            <a:r>
              <a:rPr lang="ru-RU" b="1" i="1" dirty="0" smtClean="0"/>
              <a:t>Характерные черты классицизма</a:t>
            </a:r>
            <a:r>
              <a:rPr lang="ru-RU" dirty="0" smtClean="0"/>
              <a:t/>
            </a:r>
            <a:br>
              <a:rPr lang="ru-RU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- культ разума</a:t>
            </a:r>
          </a:p>
          <a:p>
            <a:pPr>
              <a:buNone/>
            </a:pPr>
            <a:r>
              <a:rPr lang="ru-RU" dirty="0" smtClean="0"/>
              <a:t>- жизненные явления преобразуются так, чтобы выявить и запечатлеть их существенные черты и свойства</a:t>
            </a:r>
          </a:p>
          <a:p>
            <a:pPr>
              <a:buNone/>
            </a:pPr>
            <a:r>
              <a:rPr lang="ru-RU" dirty="0" smtClean="0"/>
              <a:t>- идеализация героев, утопизм, абсолютизация идей</a:t>
            </a:r>
          </a:p>
          <a:p>
            <a:pPr>
              <a:buNone/>
            </a:pPr>
            <a:r>
              <a:rPr lang="ru-RU" dirty="0" smtClean="0"/>
              <a:t>- подчёркивается объективность повествования</a:t>
            </a:r>
          </a:p>
          <a:p>
            <a:pPr>
              <a:buNone/>
            </a:pPr>
            <a:r>
              <a:rPr lang="ru-RU" dirty="0" smtClean="0"/>
              <a:t>- активное обращение к общественной, гражданской проблематике</a:t>
            </a:r>
          </a:p>
          <a:p>
            <a:pPr>
              <a:buNone/>
            </a:pPr>
            <a:r>
              <a:rPr lang="ru-RU" dirty="0" smtClean="0"/>
              <a:t>- чёткое деление на высокие (трагедия, эпопея, ода) и низкие жанры (комедия, сатира, басня)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/>
              <a:t/>
            </a:r>
            <a:br>
              <a:rPr lang="cs-CZ" b="1" i="1" dirty="0" smtClean="0"/>
            </a:br>
            <a:r>
              <a:rPr lang="ru-RU" b="1" i="1" dirty="0" smtClean="0"/>
              <a:t> Характерные черты классицизма </a:t>
            </a:r>
            <a:r>
              <a:rPr lang="ru-RU" dirty="0" smtClean="0"/>
              <a:t/>
            </a:r>
            <a:br>
              <a:rPr lang="ru-RU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-подражание природе, где все ясно, четко, подчинено правилам</a:t>
            </a:r>
          </a:p>
          <a:p>
            <a:pPr>
              <a:buNone/>
            </a:pPr>
            <a:r>
              <a:rPr lang="ru-RU" dirty="0" smtClean="0"/>
              <a:t>- строгая сюжетно-композиционная организация, схематизм</a:t>
            </a:r>
          </a:p>
          <a:p>
            <a:pPr>
              <a:buNone/>
            </a:pPr>
            <a:r>
              <a:rPr lang="ru-RU" dirty="0" smtClean="0"/>
              <a:t>художественное произведение организуется как искусственное, логически построенное целое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ru-RU" dirty="0" smtClean="0"/>
              <a:t>герои чётко делятся на положительных и отрицательных</a:t>
            </a:r>
          </a:p>
          <a:p>
            <a:pPr>
              <a:buNone/>
            </a:pPr>
            <a:r>
              <a:rPr lang="ru-RU" dirty="0" smtClean="0"/>
              <a:t>-каждый герой – носитель какой-нибудь черты (добродетели или порока), что отражается в говорящих фамилиях</a:t>
            </a:r>
          </a:p>
          <a:p>
            <a:pPr>
              <a:buNone/>
            </a:pPr>
            <a:r>
              <a:rPr lang="ru-RU" dirty="0" smtClean="0"/>
              <a:t>-принцип трех единств: времени, места и действия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b="1" i="1" dirty="0" smtClean="0"/>
              <a:t>МИХАИЛ ВАСИЛЬЕВИЧ ЛОМОНОСОВ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</a:t>
            </a:r>
            <a:endParaRPr lang="cs-CZ" b="1" dirty="0" smtClean="0"/>
          </a:p>
          <a:p>
            <a:pPr>
              <a:buNone/>
            </a:pPr>
            <a:r>
              <a:rPr lang="ru-RU" dirty="0" smtClean="0"/>
              <a:t>-родился: 1711, село Денисовка</a:t>
            </a:r>
            <a:endParaRPr lang="ru-RU" baseline="30000" dirty="0" smtClean="0"/>
          </a:p>
          <a:p>
            <a:pPr>
              <a:buNone/>
            </a:pPr>
            <a:r>
              <a:rPr lang="ru-RU" dirty="0" smtClean="0"/>
              <a:t>-умер:1765, Санкт- Петербург</a:t>
            </a:r>
          </a:p>
          <a:p>
            <a:pPr>
              <a:buNone/>
            </a:pPr>
            <a:r>
              <a:rPr lang="ru-RU" dirty="0" smtClean="0"/>
              <a:t>-первый русский учёный-естествоиспытатель мирового значения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-</a:t>
            </a:r>
            <a:r>
              <a:rPr lang="ru-RU" b="1" dirty="0" smtClean="0"/>
              <a:t>поэт </a:t>
            </a:r>
            <a:r>
              <a:rPr lang="ru-RU" dirty="0" smtClean="0"/>
              <a:t>эпохи классицизма</a:t>
            </a:r>
          </a:p>
          <a:p>
            <a:pPr>
              <a:buNone/>
            </a:pPr>
            <a:r>
              <a:rPr lang="ru-RU" dirty="0" smtClean="0"/>
              <a:t>-первый русский учёный мирового значения,полиглот (знал 28 языков), энциклопедист, химик и физик</a:t>
            </a:r>
          </a:p>
          <a:p>
            <a:pPr>
              <a:buNone/>
            </a:pPr>
            <a:r>
              <a:rPr lang="ru-RU" dirty="0" smtClean="0"/>
              <a:t>- утвердил основания современного русского литературного языка, художник, историк</a:t>
            </a:r>
          </a:p>
          <a:p>
            <a:pPr>
              <a:buNone/>
            </a:pPr>
            <a:r>
              <a:rPr lang="ru-RU" b="1" dirty="0" smtClean="0"/>
              <a:t>-</a:t>
            </a:r>
            <a:r>
              <a:rPr lang="ru-RU" dirty="0" smtClean="0"/>
              <a:t>разработал проект Московского университета, впоследствии названного в его честь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lomonoso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620688"/>
            <a:ext cx="2667000" cy="30194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ru-RU" sz="2700" b="1" i="1" dirty="0" smtClean="0"/>
              <a:t>МИХАИЛ ВАСИЛЬЕВИЧ ЛОМОНОСОВ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- ведущий жанр лирики Ломоносова – торжественная </a:t>
            </a:r>
            <a:r>
              <a:rPr lang="ru-RU" b="1" dirty="0" smtClean="0"/>
              <a:t>ода</a:t>
            </a:r>
            <a:r>
              <a:rPr lang="ru-RU" dirty="0" smtClean="0"/>
              <a:t>, соответствующая эстетике европейского барокко </a:t>
            </a:r>
          </a:p>
          <a:p>
            <a:pPr>
              <a:buNone/>
            </a:pPr>
            <a:r>
              <a:rPr lang="ru-RU" dirty="0" smtClean="0"/>
              <a:t>-основные темы такой оды: идеальный монарх, идеальное государство, идеальная эпоха</a:t>
            </a:r>
          </a:p>
          <a:p>
            <a:pPr>
              <a:buNone/>
            </a:pPr>
            <a:r>
              <a:rPr lang="ru-RU" dirty="0" smtClean="0"/>
              <a:t>-псновные идеи: самодержавие органически присуще русской истории; монарх – фигура одновременно сакральная и социальная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7385248" cy="706090"/>
          </a:xfrm>
        </p:spPr>
        <p:txBody>
          <a:bodyPr>
            <a:normAutofit fontScale="90000"/>
          </a:bodyPr>
          <a:lstStyle/>
          <a:p>
            <a:r>
              <a:rPr lang="ru-RU" sz="2700" b="1" i="1" dirty="0" smtClean="0"/>
              <a:t>МИХАИЛ ВАСИЛЬЕВИЧ ЛОМОНОСОВ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М.В.Ломоносов ещё с детства научился читать и писать. </a:t>
            </a:r>
            <a:r>
              <a:rPr lang="ru-RU" b="1" dirty="0" smtClean="0"/>
              <a:t>Первое стихотворение </a:t>
            </a:r>
            <a:r>
              <a:rPr lang="ru-RU" dirty="0" smtClean="0"/>
              <a:t>написал он во время учёбы в Спасских школах. Вот оно: </a:t>
            </a:r>
          </a:p>
          <a:p>
            <a:pPr>
              <a:buNone/>
            </a:pPr>
            <a:r>
              <a:rPr lang="ru-RU" dirty="0" smtClean="0"/>
              <a:t>         "Услышали мухи</a:t>
            </a:r>
          </a:p>
          <a:p>
            <a:pPr>
              <a:buNone/>
            </a:pPr>
            <a:r>
              <a:rPr lang="ru-RU" dirty="0" smtClean="0"/>
              <a:t>          Медовые духи,</a:t>
            </a:r>
          </a:p>
          <a:p>
            <a:pPr>
              <a:buNone/>
            </a:pPr>
            <a:r>
              <a:rPr lang="ru-RU" dirty="0" smtClean="0"/>
              <a:t>          Прилетевши ,сели,</a:t>
            </a:r>
          </a:p>
          <a:p>
            <a:pPr>
              <a:buNone/>
            </a:pPr>
            <a:r>
              <a:rPr lang="ru-RU" dirty="0" smtClean="0"/>
              <a:t>         В радости запели.</a:t>
            </a:r>
          </a:p>
          <a:p>
            <a:pPr>
              <a:buNone/>
            </a:pPr>
            <a:r>
              <a:rPr lang="ru-RU" dirty="0" smtClean="0"/>
              <a:t>          Егда стали ясти,</a:t>
            </a:r>
          </a:p>
          <a:p>
            <a:pPr>
              <a:buNone/>
            </a:pPr>
            <a:r>
              <a:rPr lang="ru-RU" dirty="0" smtClean="0"/>
              <a:t>          Попали в напасти,</a:t>
            </a:r>
          </a:p>
          <a:p>
            <a:pPr>
              <a:buNone/>
            </a:pPr>
            <a:r>
              <a:rPr lang="ru-RU" dirty="0" smtClean="0"/>
              <a:t>          -Ах!-плачут убоги,-</a:t>
            </a:r>
          </a:p>
          <a:p>
            <a:pPr>
              <a:buNone/>
            </a:pPr>
            <a:r>
              <a:rPr lang="ru-RU" dirty="0" smtClean="0"/>
              <a:t>           Меду полизали.</a:t>
            </a:r>
          </a:p>
          <a:p>
            <a:pPr>
              <a:buNone/>
            </a:pPr>
            <a:r>
              <a:rPr lang="ru-RU" dirty="0" smtClean="0"/>
              <a:t>           А сами пропали".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ru-RU" sz="2700" b="1" i="1" dirty="0" smtClean="0"/>
              <a:t>МИХАИЛ ВАСИЛЬЕВИЧ ЛОМОНОСОВ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- произведения  :       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Ода на день восшествия на всероссийский престол ея Величества государыни Императрицы Елисаветы Петровны 1747 года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Вечернее размышление о Божием величестве  при случае великого северного сияния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-другий писатель классицизма: Г. Р. Державин</a:t>
            </a:r>
            <a:r>
              <a:rPr lang="ru-RU" dirty="0" smtClean="0"/>
              <a:t> (Фелица)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</a:t>
            </a:r>
            <a:r>
              <a:rPr lang="ru-RU" smtClean="0"/>
              <a:t>за внимание </a:t>
            </a:r>
            <a:r>
              <a:rPr lang="ru-RU" smtClean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92743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248</TotalTime>
  <Words>317</Words>
  <Application>Microsoft Office PowerPoint</Application>
  <PresentationFormat>Předvádění na obrazovce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Русская литература   18. века, классицизм и творчество Ломоносова</vt:lpstr>
      <vt:lpstr>Русская литература 18. века</vt:lpstr>
      <vt:lpstr> Характерные черты классицизма </vt:lpstr>
      <vt:lpstr>  Характерные черты классицизма  </vt:lpstr>
      <vt:lpstr>   МИХАИЛ ВАСИЛЬЕВИЧ ЛОМОНОСОВ  </vt:lpstr>
      <vt:lpstr>МИХАИЛ ВАСИЛЬЕВИЧ ЛОМОНОСОВ</vt:lpstr>
      <vt:lpstr>МИХАИЛ ВАСИЛЬЕВИЧ ЛОМОНОСОВ</vt:lpstr>
      <vt:lpstr>МИХАИЛ ВАСИЛЬЕВИЧ ЛОМОНОСОВ</vt:lpstr>
      <vt:lpstr>Спасибо за внимание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Классицизм и творчество Ломоносова</dc:title>
  <dc:creator>Jana</dc:creator>
  <cp:lastModifiedBy>Jana</cp:lastModifiedBy>
  <cp:revision>31</cp:revision>
  <dcterms:created xsi:type="dcterms:W3CDTF">2014-10-27T10:14:32Z</dcterms:created>
  <dcterms:modified xsi:type="dcterms:W3CDTF">2014-12-11T15:53:31Z</dcterms:modified>
</cp:coreProperties>
</file>