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7" r:id="rId6"/>
    <p:sldId id="264" r:id="rId7"/>
    <p:sldId id="259" r:id="rId8"/>
    <p:sldId id="260" r:id="rId9"/>
    <p:sldId id="261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45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5.12.2014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6876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Повесть о Петре и Февронии Муромских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35696" y="5373216"/>
            <a:ext cx="6400800" cy="1752600"/>
          </a:xfrm>
        </p:spPr>
        <p:txBody>
          <a:bodyPr/>
          <a:lstStyle/>
          <a:p>
            <a:r>
              <a:rPr lang="cs-CZ" dirty="0" smtClean="0"/>
              <a:t>Petra Chalupová</a:t>
            </a:r>
          </a:p>
          <a:p>
            <a:r>
              <a:rPr lang="cs-CZ" dirty="0" smtClean="0"/>
              <a:t>391690</a:t>
            </a:r>
            <a:endParaRPr lang="cs-CZ" dirty="0"/>
          </a:p>
        </p:txBody>
      </p:sp>
      <p:pic>
        <p:nvPicPr>
          <p:cNvPr id="1026" name="Picture 2" descr="&amp;Rcy;&amp;icy;&amp;scy;&amp;ucy;&amp;ncy;&amp;ocy;&amp;kcy; &amp;Ncy;&amp;acy;&amp;tcy;&amp;acy;&amp;lcy;&amp;softcy;&amp;icy; &amp;Bcy;&amp;acy;&amp;rcy;&amp;kcy;&amp;lcy;&amp;a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988840"/>
            <a:ext cx="378142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04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«Мы, госпожа, все хотим, чтобы князь Петр властвовал над нами, а жены наши не хотят, чтобы ты господствовала над ними. Взяв сколько тебе нужно богатств, уходи куда пожелаешь!» Тогда она сказала: «Обещала я вам, что, чего ни попросите – получите. Теперь я вам говорю: обещайте мне дать, кого я попрошу у вас». Они же, злодеи, обрадовались, не зная, что их ждет, и поклялись: «Что ни назовешь, то сразу беспрекословно получишь». Тогда она говорит: «Ничего иного не прошу, только супруга моего, князя Петра!» Они же ответили: «Если сам захочет, ни слова тебе не скажем».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8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Что сказал </a:t>
            </a:r>
            <a:r>
              <a:rPr lang="ru-RU" dirty="0"/>
              <a:t>Дмитрий Сергеевич Лихачёв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 smtClean="0"/>
              <a:t>«…</a:t>
            </a:r>
            <a:r>
              <a:rPr lang="ru-RU" dirty="0"/>
              <a:t>это повесть о любви – сильной, непобедимой, «до гроба». Буря страстей . . . сменяется в «Повести…» тишиной умиротворённого самоуглубления, эмоциональностью. Феврония подобна «тихим ангелам» Андрея Рублёва. Она мудрая </a:t>
            </a:r>
            <a:r>
              <a:rPr lang="ru-RU" dirty="0" smtClean="0"/>
              <a:t>дева.Она </a:t>
            </a:r>
            <a:r>
              <a:rPr lang="ru-RU" dirty="0"/>
              <a:t>готова на подвиг самоотречения. </a:t>
            </a:r>
            <a:r>
              <a:rPr lang="ru-RU" dirty="0" smtClean="0"/>
              <a:t>Между </a:t>
            </a:r>
            <a:r>
              <a:rPr lang="ru-RU" dirty="0"/>
              <a:t>её чувством ума и волей нет конфликта: отсюда та необыкновенная «тишина» её образа…»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353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305800" cy="114300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Спасибо за внимание!</a:t>
            </a:r>
            <a:endParaRPr lang="cs-CZ" sz="6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76872"/>
            <a:ext cx="3032893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62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Повесть о Петре и Февронии </a:t>
            </a:r>
            <a:r>
              <a:rPr lang="cs-CZ" dirty="0" smtClean="0"/>
              <a:t>Муромских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полное оригинальное название: </a:t>
            </a:r>
            <a:r>
              <a:rPr lang="ru-RU" i="1" dirty="0" smtClean="0"/>
              <a:t>«</a:t>
            </a:r>
            <a:r>
              <a:rPr lang="ru-RU" i="1" dirty="0"/>
              <a:t>Повесть о жития новых Муромских святых чудотворцев, благоверного, и преподобного, и достойного похвалы князя Петра, названного во иночестве Давидом, и супруги его, благоверной, и преподобной, и достойной похвалы княгини Февронии, названной во иночестве </a:t>
            </a:r>
            <a:r>
              <a:rPr lang="ru-RU" i="1" dirty="0" smtClean="0"/>
              <a:t>Ефросиниеи</a:t>
            </a:r>
            <a:r>
              <a:rPr lang="ru-RU" dirty="0" smtClean="0">
                <a:latin typeface="Times New Roman"/>
                <a:cs typeface="Times New Roman"/>
              </a:rPr>
              <a:t>»</a:t>
            </a:r>
            <a:endParaRPr lang="cs-CZ" dirty="0"/>
          </a:p>
          <a:p>
            <a:r>
              <a:rPr lang="ru-RU" dirty="0" smtClean="0"/>
              <a:t>повесть </a:t>
            </a:r>
            <a:r>
              <a:rPr lang="ru-RU" dirty="0"/>
              <a:t>написана в 16 веке </a:t>
            </a:r>
            <a:r>
              <a:rPr lang="ru-RU" dirty="0" smtClean="0"/>
              <a:t>Ермалаем-Еразмом</a:t>
            </a:r>
          </a:p>
          <a:p>
            <a:r>
              <a:rPr lang="ru-RU" dirty="0" smtClean="0"/>
              <a:t>сохранилось </a:t>
            </a:r>
            <a:r>
              <a:rPr lang="ru-RU" dirty="0"/>
              <a:t>около 150 списков повести во множестве </a:t>
            </a:r>
            <a:r>
              <a:rPr lang="ru-RU" dirty="0" smtClean="0"/>
              <a:t>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9899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 повести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ru-RU" dirty="0" smtClean="0"/>
              <a:t>повесть стала </a:t>
            </a:r>
            <a:r>
              <a:rPr lang="ru-RU" dirty="0"/>
              <a:t>гимном супружеской любви и </a:t>
            </a:r>
            <a:r>
              <a:rPr lang="ru-RU" dirty="0" smtClean="0"/>
              <a:t>верности</a:t>
            </a:r>
            <a:endParaRPr lang="cs-CZ" dirty="0"/>
          </a:p>
          <a:p>
            <a:r>
              <a:rPr lang="ru-RU" dirty="0" smtClean="0"/>
              <a:t>о </a:t>
            </a:r>
            <a:r>
              <a:rPr lang="ru-RU" dirty="0"/>
              <a:t>муромских святых чудотворцах очень любил читать русский </a:t>
            </a:r>
            <a:r>
              <a:rPr lang="ru-RU" dirty="0" smtClean="0"/>
              <a:t>народ</a:t>
            </a:r>
          </a:p>
          <a:p>
            <a:r>
              <a:rPr lang="ru-RU" dirty="0"/>
              <a:t>влияние на формирование Китежской легенды</a:t>
            </a:r>
          </a:p>
          <a:p>
            <a:pPr lvl="0"/>
            <a:r>
              <a:rPr lang="cs-CZ" dirty="0" err="1" smtClean="0"/>
              <a:t>относится</a:t>
            </a:r>
            <a:r>
              <a:rPr lang="cs-CZ" dirty="0" smtClean="0"/>
              <a:t> к </a:t>
            </a:r>
            <a:r>
              <a:rPr lang="cs-CZ" dirty="0" err="1" smtClean="0"/>
              <a:t>жанру</a:t>
            </a:r>
            <a:r>
              <a:rPr lang="cs-CZ" dirty="0" smtClean="0"/>
              <a:t> «</a:t>
            </a:r>
            <a:r>
              <a:rPr lang="cs-CZ" dirty="0" err="1" smtClean="0"/>
              <a:t>жития</a:t>
            </a:r>
            <a:r>
              <a:rPr lang="cs-CZ" dirty="0" smtClean="0"/>
              <a:t>»</a:t>
            </a:r>
            <a:r>
              <a:rPr lang="ru-RU" dirty="0" smtClean="0"/>
              <a:t>,</a:t>
            </a:r>
            <a:r>
              <a:rPr lang="cs-CZ" dirty="0" smtClean="0"/>
              <a:t> </a:t>
            </a:r>
            <a:r>
              <a:rPr lang="ru-RU" dirty="0" smtClean="0"/>
              <a:t>н</a:t>
            </a:r>
            <a:r>
              <a:rPr lang="cs-CZ" dirty="0" smtClean="0"/>
              <a:t>о</a:t>
            </a:r>
            <a:r>
              <a:rPr lang="ru-RU" dirty="0" smtClean="0"/>
              <a:t> по</a:t>
            </a:r>
            <a:r>
              <a:rPr lang="cs-CZ" dirty="0" smtClean="0"/>
              <a:t> </a:t>
            </a:r>
            <a:r>
              <a:rPr lang="cs-CZ" dirty="0" err="1"/>
              <a:t>содержанию</a:t>
            </a:r>
            <a:r>
              <a:rPr lang="cs-CZ" dirty="0"/>
              <a:t>, и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форме</a:t>
            </a:r>
            <a:r>
              <a:rPr lang="cs-CZ" dirty="0"/>
              <a:t> </a:t>
            </a:r>
            <a:r>
              <a:rPr lang="cs-CZ" dirty="0" err="1" smtClean="0"/>
              <a:t>резко</a:t>
            </a:r>
            <a:r>
              <a:rPr lang="cs-CZ" dirty="0" smtClean="0"/>
              <a:t> </a:t>
            </a:r>
            <a:r>
              <a:rPr lang="cs-CZ" dirty="0" err="1"/>
              <a:t>расходилось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ru-RU" dirty="0" smtClean="0"/>
              <a:t>жанр не </a:t>
            </a:r>
            <a:r>
              <a:rPr lang="ru-RU" dirty="0"/>
              <a:t>находит себе соответствий ни с исторической повестью, ни с </a:t>
            </a:r>
            <a:r>
              <a:rPr lang="ru-RU" dirty="0" smtClean="0"/>
              <a:t>агиобиографией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О повести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повесть состоит из четырех новелл, объединенных трехчленной композицией и идеей всемогущества </a:t>
            </a:r>
            <a:r>
              <a:rPr lang="ru-RU" dirty="0" smtClean="0"/>
              <a:t>любви</a:t>
            </a:r>
          </a:p>
          <a:p>
            <a:r>
              <a:rPr lang="ru-RU" dirty="0"/>
              <a:t>не связана с какими-либо конкретными историческими </a:t>
            </a:r>
            <a:r>
              <a:rPr lang="ru-RU" dirty="0" smtClean="0"/>
              <a:t>событиями</a:t>
            </a:r>
          </a:p>
          <a:p>
            <a:r>
              <a:rPr lang="cs-CZ" dirty="0" err="1"/>
              <a:t>Композиция</a:t>
            </a:r>
            <a:r>
              <a:rPr lang="cs-CZ" dirty="0"/>
              <a:t> </a:t>
            </a:r>
            <a:r>
              <a:rPr lang="cs-CZ" dirty="0" err="1"/>
              <a:t>жития</a:t>
            </a:r>
            <a:r>
              <a:rPr lang="cs-CZ" dirty="0"/>
              <a:t>: </a:t>
            </a:r>
            <a:r>
              <a:rPr lang="cs-CZ" dirty="0" err="1" smtClean="0"/>
              <a:t>Рождение</a:t>
            </a:r>
            <a:r>
              <a:rPr lang="cs-CZ" dirty="0" smtClean="0"/>
              <a:t> </a:t>
            </a:r>
            <a:r>
              <a:rPr lang="cs-CZ" dirty="0" err="1"/>
              <a:t>святого</a:t>
            </a:r>
            <a:r>
              <a:rPr lang="cs-CZ" dirty="0"/>
              <a:t>. </a:t>
            </a:r>
            <a:r>
              <a:rPr lang="cs-CZ" dirty="0" err="1"/>
              <a:t>Жизнь</a:t>
            </a:r>
            <a:r>
              <a:rPr lang="cs-CZ" dirty="0"/>
              <a:t> </a:t>
            </a:r>
            <a:r>
              <a:rPr lang="cs-CZ" dirty="0" err="1"/>
              <a:t>святого</a:t>
            </a:r>
            <a:r>
              <a:rPr lang="cs-CZ" dirty="0"/>
              <a:t> в </a:t>
            </a:r>
            <a:r>
              <a:rPr lang="cs-CZ" dirty="0" err="1"/>
              <a:t>родительском</a:t>
            </a:r>
            <a:r>
              <a:rPr lang="cs-CZ" dirty="0"/>
              <a:t> </a:t>
            </a:r>
            <a:r>
              <a:rPr lang="cs-CZ" dirty="0" err="1"/>
              <a:t>доме</a:t>
            </a:r>
            <a:r>
              <a:rPr lang="cs-CZ" dirty="0"/>
              <a:t>. </a:t>
            </a:r>
            <a:r>
              <a:rPr lang="cs-CZ" dirty="0" err="1"/>
              <a:t>Решение</a:t>
            </a:r>
            <a:r>
              <a:rPr lang="cs-CZ" dirty="0"/>
              <a:t> </a:t>
            </a:r>
            <a:r>
              <a:rPr lang="cs-CZ" dirty="0" err="1"/>
              <a:t>служить</a:t>
            </a:r>
            <a:r>
              <a:rPr lang="cs-CZ" dirty="0"/>
              <a:t> </a:t>
            </a:r>
            <a:r>
              <a:rPr lang="cs-CZ" dirty="0" err="1"/>
              <a:t>Богу</a:t>
            </a:r>
            <a:r>
              <a:rPr lang="cs-CZ" dirty="0"/>
              <a:t>. </a:t>
            </a:r>
            <a:r>
              <a:rPr lang="cs-CZ" dirty="0" err="1"/>
              <a:t>Уход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родительского</a:t>
            </a:r>
            <a:r>
              <a:rPr lang="cs-CZ" dirty="0"/>
              <a:t> </a:t>
            </a:r>
            <a:r>
              <a:rPr lang="cs-CZ" dirty="0" err="1"/>
              <a:t>дома</a:t>
            </a:r>
            <a:r>
              <a:rPr lang="cs-CZ" dirty="0"/>
              <a:t>. </a:t>
            </a:r>
            <a:r>
              <a:rPr lang="cs-CZ" dirty="0" err="1"/>
              <a:t>Одинокая</a:t>
            </a:r>
            <a:r>
              <a:rPr lang="cs-CZ" dirty="0"/>
              <a:t> </a:t>
            </a:r>
            <a:r>
              <a:rPr lang="cs-CZ" dirty="0" err="1"/>
              <a:t>жизнь</a:t>
            </a:r>
            <a:r>
              <a:rPr lang="cs-CZ" dirty="0"/>
              <a:t> в </a:t>
            </a:r>
            <a:r>
              <a:rPr lang="cs-CZ" dirty="0" err="1"/>
              <a:t>лесу</a:t>
            </a:r>
            <a:r>
              <a:rPr lang="cs-CZ" dirty="0"/>
              <a:t>, </a:t>
            </a:r>
            <a:r>
              <a:rPr lang="cs-CZ" dirty="0" err="1"/>
              <a:t>служение</a:t>
            </a:r>
            <a:r>
              <a:rPr lang="cs-CZ" dirty="0"/>
              <a:t> </a:t>
            </a:r>
            <a:r>
              <a:rPr lang="cs-CZ" dirty="0" err="1"/>
              <a:t>Господу</a:t>
            </a:r>
            <a:r>
              <a:rPr lang="cs-CZ" dirty="0"/>
              <a:t>, </a:t>
            </a:r>
            <a:r>
              <a:rPr lang="cs-CZ" dirty="0" err="1"/>
              <a:t>приход</a:t>
            </a:r>
            <a:r>
              <a:rPr lang="cs-CZ" dirty="0"/>
              <a:t> </a:t>
            </a:r>
            <a:r>
              <a:rPr lang="cs-CZ" dirty="0" err="1"/>
              <a:t>других</a:t>
            </a:r>
            <a:r>
              <a:rPr lang="cs-CZ" dirty="0"/>
              <a:t> </a:t>
            </a:r>
            <a:r>
              <a:rPr lang="cs-CZ" dirty="0" err="1"/>
              <a:t>отшельников</a:t>
            </a:r>
            <a:r>
              <a:rPr lang="cs-CZ" dirty="0"/>
              <a:t> и </a:t>
            </a:r>
            <a:r>
              <a:rPr lang="cs-CZ" dirty="0" err="1"/>
              <a:t>основание</a:t>
            </a:r>
            <a:r>
              <a:rPr lang="cs-CZ" dirty="0"/>
              <a:t> </a:t>
            </a:r>
            <a:r>
              <a:rPr lang="cs-CZ" dirty="0" err="1"/>
              <a:t>монастыря</a:t>
            </a:r>
            <a:r>
              <a:rPr lang="cs-CZ" dirty="0"/>
              <a:t>. </a:t>
            </a:r>
            <a:r>
              <a:rPr lang="cs-CZ" dirty="0" err="1"/>
              <a:t>Прижизненные</a:t>
            </a:r>
            <a:r>
              <a:rPr lang="cs-CZ" dirty="0"/>
              <a:t> </a:t>
            </a:r>
            <a:r>
              <a:rPr lang="cs-CZ" dirty="0" err="1"/>
              <a:t>чудеса</a:t>
            </a:r>
            <a:r>
              <a:rPr lang="cs-CZ" dirty="0"/>
              <a:t>. </a:t>
            </a:r>
            <a:r>
              <a:rPr lang="cs-CZ" dirty="0" err="1"/>
              <a:t>Смерть</a:t>
            </a:r>
            <a:r>
              <a:rPr lang="cs-CZ" dirty="0"/>
              <a:t> </a:t>
            </a:r>
            <a:r>
              <a:rPr lang="cs-CZ" dirty="0" err="1"/>
              <a:t>святого</a:t>
            </a:r>
            <a:r>
              <a:rPr lang="cs-CZ" dirty="0"/>
              <a:t>. </a:t>
            </a:r>
            <a:r>
              <a:rPr lang="cs-CZ" dirty="0" err="1"/>
              <a:t>Посмертные</a:t>
            </a:r>
            <a:r>
              <a:rPr lang="cs-CZ" dirty="0"/>
              <a:t> </a:t>
            </a:r>
            <a:r>
              <a:rPr lang="cs-CZ" dirty="0" err="1"/>
              <a:t>чудеса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257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z-Cyrl-AZ" dirty="0"/>
              <a:t>Темы повести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тема социального </a:t>
            </a:r>
            <a:r>
              <a:rPr lang="ru-RU" dirty="0" smtClean="0"/>
              <a:t>неравенства</a:t>
            </a:r>
            <a:r>
              <a:rPr lang="cs-CZ" dirty="0" smtClean="0"/>
              <a:t>; </a:t>
            </a:r>
            <a:r>
              <a:rPr lang="ru-RU" dirty="0" smtClean="0"/>
              <a:t>когда </a:t>
            </a:r>
            <a:r>
              <a:rPr lang="ru-RU" dirty="0"/>
              <a:t>личный конфликт разрешен благодаря мудрости </a:t>
            </a:r>
            <a:r>
              <a:rPr lang="ru-RU" dirty="0" err="1"/>
              <a:t>Февронии</a:t>
            </a:r>
            <a:r>
              <a:rPr lang="ru-RU" dirty="0"/>
              <a:t>, возникает новый, </a:t>
            </a:r>
            <a:r>
              <a:rPr lang="ru-RU" dirty="0" smtClean="0"/>
              <a:t>политиче­ский</a:t>
            </a:r>
            <a:endParaRPr lang="cs-CZ" dirty="0" smtClean="0"/>
          </a:p>
          <a:p>
            <a:r>
              <a:rPr lang="ru-RU" dirty="0" smtClean="0"/>
              <a:t>иде</a:t>
            </a:r>
            <a:r>
              <a:rPr lang="ru-RU" dirty="0"/>
              <a:t>я</a:t>
            </a:r>
            <a:r>
              <a:rPr lang="ru-RU" dirty="0" smtClean="0"/>
              <a:t> </a:t>
            </a:r>
            <a:r>
              <a:rPr lang="ru-RU" i="1" dirty="0"/>
              <a:t>«самодержавной» </a:t>
            </a:r>
            <a:r>
              <a:rPr lang="ru-RU" dirty="0"/>
              <a:t>княжеской вла­сти, повесть резко </a:t>
            </a:r>
            <a:r>
              <a:rPr lang="ru-RU" dirty="0" smtClean="0"/>
              <a:t>осуждает своеволие боярства</a:t>
            </a:r>
            <a:endParaRPr lang="cs-CZ" dirty="0" smtClean="0"/>
          </a:p>
          <a:p>
            <a:r>
              <a:rPr lang="ru-RU" dirty="0"/>
              <a:t>п</a:t>
            </a:r>
            <a:r>
              <a:rPr lang="ru-RU" dirty="0" smtClean="0"/>
              <a:t>олитический </a:t>
            </a:r>
            <a:r>
              <a:rPr lang="ru-RU" dirty="0"/>
              <a:t>конфликт князя и боярства разрешен жизненной </a:t>
            </a:r>
            <a:r>
              <a:rPr lang="ru-RU" dirty="0" smtClean="0"/>
              <a:t>практикой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46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Сказочные элементы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/>
          </a:bodyPr>
          <a:lstStyle/>
          <a:p>
            <a:r>
              <a:rPr lang="ru-RU" dirty="0"/>
              <a:t>«Повесть о Петре и Февронии Муромских» сочетает в себе элементы сказочного и бытового, создает яркие характеры и является образцом не только благочестивого жития святых, но и народной мудрости, добрых семейных отношений и идеалом русского </a:t>
            </a:r>
            <a:r>
              <a:rPr lang="ru-RU" dirty="0" smtClean="0"/>
              <a:t>народа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сказочный зачин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сказочный герой - змей-искуситель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добро </a:t>
            </a:r>
            <a:r>
              <a:rPr lang="ru-RU" dirty="0"/>
              <a:t>побеждает зло, как в любой волшебной </a:t>
            </a:r>
            <a:r>
              <a:rPr lang="ru-RU" dirty="0" smtClean="0"/>
              <a:t>сказке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волшебные </a:t>
            </a:r>
            <a:r>
              <a:rPr lang="ru-RU" dirty="0"/>
              <a:t>помощники </a:t>
            </a:r>
            <a:r>
              <a:rPr lang="ru-RU" b="1" dirty="0"/>
              <a:t>– </a:t>
            </a:r>
            <a:r>
              <a:rPr lang="ru-RU" dirty="0"/>
              <a:t>это Агриков </a:t>
            </a:r>
            <a:r>
              <a:rPr lang="ru-RU" dirty="0" smtClean="0"/>
              <a:t>меч</a:t>
            </a:r>
            <a:endParaRPr lang="ru-RU" dirty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84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Главные герои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/>
          <a:lstStyle/>
          <a:p>
            <a:r>
              <a:rPr lang="ru-RU" dirty="0"/>
              <a:t>Феврония – любящая, добрая, мудрая, умная, сильная духом крестьянка</a:t>
            </a:r>
            <a:endParaRPr lang="cs-CZ" dirty="0"/>
          </a:p>
          <a:p>
            <a:r>
              <a:rPr lang="ru-RU" dirty="0"/>
              <a:t>Пётр – любящий, смелый, добрый, не бросает в </a:t>
            </a:r>
            <a:r>
              <a:rPr lang="ru-RU" dirty="0" smtClean="0"/>
              <a:t>беде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248042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5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Сюжет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5040560"/>
          </a:xfrm>
        </p:spPr>
        <p:txBody>
          <a:bodyPr>
            <a:noAutofit/>
          </a:bodyPr>
          <a:lstStyle/>
          <a:p>
            <a:r>
              <a:rPr lang="ru-RU" sz="2400" dirty="0"/>
              <a:t>Муром – город, в котором правил князь Павел</a:t>
            </a:r>
            <a:endParaRPr lang="cs-CZ" sz="2400" dirty="0"/>
          </a:p>
          <a:p>
            <a:r>
              <a:rPr lang="cs-CZ" sz="2400" dirty="0"/>
              <a:t>к его жене лета</a:t>
            </a:r>
            <a:r>
              <a:rPr lang="ru-RU" sz="2400" dirty="0"/>
              <a:t>л змей</a:t>
            </a:r>
            <a:r>
              <a:rPr lang="cs-CZ" sz="2400" dirty="0"/>
              <a:t>-насильник</a:t>
            </a:r>
            <a:r>
              <a:rPr lang="ru-RU" sz="2400" dirty="0"/>
              <a:t>, который для посторонных принимал облик Павла</a:t>
            </a:r>
            <a:endParaRPr lang="cs-CZ" sz="2400" dirty="0"/>
          </a:p>
          <a:p>
            <a:r>
              <a:rPr lang="ru-RU" sz="2400" dirty="0"/>
              <a:t>его жена Павлу об этом сказала и оба думали, </a:t>
            </a:r>
            <a:r>
              <a:rPr lang="cs-CZ" sz="2400" dirty="0"/>
              <a:t>как избавиться от насильника</a:t>
            </a:r>
            <a:r>
              <a:rPr lang="ru-RU" sz="2400" dirty="0"/>
              <a:t> – наконец её </a:t>
            </a:r>
            <a:r>
              <a:rPr lang="cs-CZ" sz="2400" dirty="0"/>
              <a:t>освобождает князь П</a:t>
            </a:r>
            <a:r>
              <a:rPr lang="ru-RU" sz="2400" dirty="0"/>
              <a:t>ё</a:t>
            </a:r>
            <a:r>
              <a:rPr lang="cs-CZ" sz="2400" dirty="0"/>
              <a:t>тр при помощи Агрикова меча</a:t>
            </a:r>
          </a:p>
          <a:p>
            <a:r>
              <a:rPr lang="ru-RU" sz="2400" dirty="0"/>
              <a:t>Пётр – брат Павла</a:t>
            </a:r>
            <a:endParaRPr lang="cs-CZ" sz="2400" dirty="0"/>
          </a:p>
          <a:p>
            <a:r>
              <a:rPr lang="ru-RU" sz="2400" dirty="0"/>
              <a:t>п</a:t>
            </a:r>
            <a:r>
              <a:rPr lang="cs-CZ" sz="2400" dirty="0"/>
              <a:t>оявляется </a:t>
            </a:r>
            <a:r>
              <a:rPr lang="ru-RU" sz="2400" dirty="0"/>
              <a:t>крестьянка</a:t>
            </a:r>
            <a:r>
              <a:rPr lang="cs-CZ" sz="2400" dirty="0"/>
              <a:t> Феврония</a:t>
            </a:r>
            <a:r>
              <a:rPr lang="ru-RU" sz="2400" dirty="0"/>
              <a:t>, которая излечит Петра и Пётр в неё влюбится </a:t>
            </a:r>
            <a:endParaRPr lang="cs-CZ" sz="2400" dirty="0"/>
          </a:p>
          <a:p>
            <a:r>
              <a:rPr lang="cs-CZ" sz="2400" dirty="0"/>
              <a:t>сила любви Февронии </a:t>
            </a:r>
            <a:r>
              <a:rPr lang="ru-RU" sz="2400" dirty="0"/>
              <a:t>очень</a:t>
            </a:r>
            <a:r>
              <a:rPr lang="cs-CZ" sz="2400" dirty="0"/>
              <a:t> велика</a:t>
            </a:r>
            <a:r>
              <a:rPr lang="ru-RU" sz="2400" dirty="0"/>
              <a:t>, Феврония </a:t>
            </a:r>
            <a:r>
              <a:rPr lang="cs-CZ" sz="2400" dirty="0"/>
              <a:t>настолько сильна духом, что разгадывает мысли встреченных ею людей </a:t>
            </a:r>
          </a:p>
        </p:txBody>
      </p:sp>
    </p:spTree>
    <p:extLst>
      <p:ext uri="{BB962C8B-B14F-4D97-AF65-F5344CB8AC3E}">
        <p14:creationId xmlns:p14="http://schemas.microsoft.com/office/powerpoint/2010/main" val="198337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Сюжет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/>
              <a:t>они вышли </a:t>
            </a:r>
            <a:r>
              <a:rPr lang="ru-RU" sz="2800" dirty="0" smtClean="0"/>
              <a:t>замужем</a:t>
            </a:r>
          </a:p>
          <a:p>
            <a:r>
              <a:rPr lang="cs-CZ" sz="2800" dirty="0" smtClean="0"/>
              <a:t>Павел </a:t>
            </a:r>
            <a:r>
              <a:rPr lang="cs-CZ" sz="2800" dirty="0"/>
              <a:t>умер, и Петр стал править Муромом</a:t>
            </a:r>
          </a:p>
          <a:p>
            <a:r>
              <a:rPr lang="ru-RU" sz="2800" dirty="0"/>
              <a:t>б</a:t>
            </a:r>
            <a:r>
              <a:rPr lang="cs-CZ" sz="2800" dirty="0"/>
              <a:t>ояре не любили княгиню Февронию из-за е</a:t>
            </a:r>
            <a:r>
              <a:rPr lang="ru-RU" sz="2800" dirty="0"/>
              <a:t>ё</a:t>
            </a:r>
            <a:r>
              <a:rPr lang="cs-CZ" sz="2800" dirty="0"/>
              <a:t> происхождения и наговаривали на неё Петру</a:t>
            </a:r>
          </a:p>
          <a:p>
            <a:r>
              <a:rPr lang="ru-RU" sz="2800" dirty="0"/>
              <a:t>наконец Пётр и Феврония </a:t>
            </a:r>
            <a:r>
              <a:rPr lang="cs-CZ" sz="2800" dirty="0"/>
              <a:t>уплыли </a:t>
            </a:r>
            <a:r>
              <a:rPr lang="ru-RU" sz="2800" dirty="0"/>
              <a:t>из Мурома</a:t>
            </a:r>
            <a:endParaRPr lang="cs-CZ" sz="2800" dirty="0"/>
          </a:p>
          <a:p>
            <a:r>
              <a:rPr lang="cs-CZ" sz="2800" dirty="0"/>
              <a:t>они приплыли</a:t>
            </a:r>
            <a:r>
              <a:rPr lang="ru-RU" sz="2800" dirty="0"/>
              <a:t> на берегу и </a:t>
            </a:r>
            <a:r>
              <a:rPr lang="cs-CZ" sz="2800" dirty="0"/>
              <a:t>пришли вельможи из Мурома и стали просить князя и княгиню вернуться, чтобы править городом</a:t>
            </a:r>
          </a:p>
          <a:p>
            <a:r>
              <a:rPr lang="cs-CZ" sz="2800" dirty="0"/>
              <a:t>П</a:t>
            </a:r>
            <a:r>
              <a:rPr lang="ru-RU" sz="2800" dirty="0"/>
              <a:t>ё</a:t>
            </a:r>
            <a:r>
              <a:rPr lang="cs-CZ" sz="2800" dirty="0"/>
              <a:t>тр и Феврония, возвратившись, правили </a:t>
            </a:r>
            <a:r>
              <a:rPr lang="cs-CZ" sz="2800" dirty="0" smtClean="0"/>
              <a:t>кротко </a:t>
            </a:r>
            <a:r>
              <a:rPr lang="cs-CZ" sz="2800" dirty="0"/>
              <a:t>и справедливо</a:t>
            </a:r>
          </a:p>
          <a:p>
            <a:r>
              <a:rPr lang="ru-RU" sz="2800" dirty="0"/>
              <a:t>они хотели умереть одновременно</a:t>
            </a:r>
            <a:endParaRPr lang="cs-CZ" sz="2800" dirty="0"/>
          </a:p>
          <a:p>
            <a:r>
              <a:rPr lang="ru-RU" sz="2800" dirty="0"/>
              <a:t>п</a:t>
            </a:r>
            <a:r>
              <a:rPr lang="cs-CZ" sz="2800" dirty="0"/>
              <a:t>осле смерти Петра и Февронии люди положили тела их в отдельные гробы, но на следующий день тела их оказались в общем, заранее приготовленном ими гробу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00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747</TotalTime>
  <Words>617</Words>
  <Application>Microsoft Office PowerPoint</Application>
  <PresentationFormat>Předvádění na obrazovce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Повесть о Петре и Февронии Муромских </vt:lpstr>
      <vt:lpstr>Повесть о Петре и Февронии Муромских</vt:lpstr>
      <vt:lpstr>О повести</vt:lpstr>
      <vt:lpstr>О повести</vt:lpstr>
      <vt:lpstr>Темы повести</vt:lpstr>
      <vt:lpstr>Сказочные элементы</vt:lpstr>
      <vt:lpstr>Главные герои</vt:lpstr>
      <vt:lpstr>Сюжет</vt:lpstr>
      <vt:lpstr>Сюжет</vt:lpstr>
      <vt:lpstr>Отрывок</vt:lpstr>
      <vt:lpstr>Что сказал Дмитрий Сергеевич Лихачёв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Повесть о Петре и Февронии Муромских </dc:title>
  <cp:lastModifiedBy>ASUS</cp:lastModifiedBy>
  <cp:revision>33</cp:revision>
  <dcterms:modified xsi:type="dcterms:W3CDTF">2014-12-05T04:34:48Z</dcterms:modified>
</cp:coreProperties>
</file>