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58" r:id="rId4"/>
    <p:sldId id="259" r:id="rId5"/>
    <p:sldId id="266" r:id="rId6"/>
    <p:sldId id="257" r:id="rId7"/>
    <p:sldId id="267" r:id="rId8"/>
    <p:sldId id="260" r:id="rId9"/>
    <p:sldId id="263" r:id="rId10"/>
    <p:sldId id="264" r:id="rId11"/>
    <p:sldId id="261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BE2D3-2352-4BCB-BFEB-59ACF5C40DA9}" type="datetimeFigureOut">
              <a:rPr lang="cs-CZ" smtClean="0"/>
              <a:pPr/>
              <a:t>16.9.2014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A13FD-D705-430F-A79D-655C36A0D0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90F6EA5-E3B2-4ED4-BB82-662D6B6BB3EB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F168-2BCD-409C-BE65-9262A131957A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A2D51EC-09B6-4B9F-A873-62E168AE81B8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DADD-598F-48F3-8B7E-3B9F5E219D8D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895D-680C-4B7B-B792-0F20A1BEF0DC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F00BC-05C0-4B73-89A6-6CF2309FD751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C565C7-894A-4021-B8B5-8A5DE0FE88DB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286E-E328-4CCC-B3F1-EDE5BF855572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B71F-BD0A-430F-B25E-A4FFBACDF155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E848-B72D-413D-852F-864C66C0C180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C0ED75-2842-4365-9879-48C7628BC40E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4434AA-3FF5-436C-BA2F-98AAA0C77DCB}" type="datetime1">
              <a:rPr lang="cs-CZ" smtClean="0"/>
              <a:pPr/>
              <a:t>16.9.2014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dssjihlava.cz/" TargetMode="External"/><Relationship Id="rId2" Type="http://schemas.openxmlformats.org/officeDocument/2006/relationships/hyperlink" Target="http://www.vuolesnice.cz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uddmoravskykrumlov.cz/o-na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sed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2600342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SP4MP_IPCH/01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Inkluzivní vzdělávání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Projekty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Studentské projekty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Doporučení </a:t>
            </a:r>
          </a:p>
          <a:p>
            <a:pPr lvl="1"/>
            <a:r>
              <a:rPr lang="cs-CZ" dirty="0" smtClean="0"/>
              <a:t>Malé týmy </a:t>
            </a:r>
          </a:p>
          <a:p>
            <a:pPr lvl="1"/>
            <a:r>
              <a:rPr lang="cs-CZ" dirty="0" smtClean="0"/>
              <a:t>Konzultace s </a:t>
            </a:r>
            <a:r>
              <a:rPr lang="cs-CZ" dirty="0" err="1" smtClean="0"/>
              <a:t>etopedem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Časové rozvržení </a:t>
            </a:r>
          </a:p>
          <a:p>
            <a:pPr lvl="1"/>
            <a:r>
              <a:rPr lang="cs-CZ" dirty="0" smtClean="0"/>
              <a:t>Zapojit všechny </a:t>
            </a:r>
          </a:p>
          <a:p>
            <a:pPr lvl="1"/>
            <a:r>
              <a:rPr lang="cs-CZ" dirty="0" smtClean="0"/>
              <a:t>Technická podpora/mezioborová spolupráce</a:t>
            </a:r>
          </a:p>
          <a:p>
            <a:pPr lvl="1"/>
            <a:r>
              <a:rPr lang="cs-CZ" dirty="0" smtClean="0"/>
              <a:t>Finanční náklady </a:t>
            </a:r>
          </a:p>
          <a:p>
            <a:pPr lvl="1"/>
            <a:r>
              <a:rPr lang="cs-CZ" dirty="0" smtClean="0"/>
              <a:t>Zpětná vazba (aneb nic aneb špatně)</a:t>
            </a:r>
          </a:p>
          <a:p>
            <a:pPr lvl="1"/>
            <a:r>
              <a:rPr lang="cs-CZ" dirty="0" smtClean="0"/>
              <a:t>…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Realizované projekty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Prevence drogy – </a:t>
            </a:r>
          </a:p>
          <a:p>
            <a:pPr lvl="1"/>
            <a:r>
              <a:rPr lang="cs-CZ" dirty="0" smtClean="0"/>
              <a:t>Petra </a:t>
            </a:r>
            <a:r>
              <a:rPr lang="cs-CZ" dirty="0" err="1" smtClean="0"/>
              <a:t>Vrbňáková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Jaký bych chtěl být aneb princezna od šípku –</a:t>
            </a:r>
          </a:p>
          <a:p>
            <a:pPr lvl="1"/>
            <a:r>
              <a:rPr lang="cs-CZ" dirty="0" smtClean="0"/>
              <a:t>Jakub Tichý, Pavla Vystrčilová, Jarmila </a:t>
            </a:r>
            <a:r>
              <a:rPr lang="cs-CZ" dirty="0" err="1" smtClean="0"/>
              <a:t>Matochová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Hodnoty a hodnotový systém – </a:t>
            </a:r>
          </a:p>
          <a:p>
            <a:pPr lvl="1"/>
            <a:r>
              <a:rPr lang="cs-CZ" dirty="0" smtClean="0"/>
              <a:t>Naděžda </a:t>
            </a:r>
            <a:r>
              <a:rPr lang="cs-CZ" dirty="0" err="1" smtClean="0"/>
              <a:t>Tichánková</a:t>
            </a:r>
            <a:r>
              <a:rPr lang="cs-CZ" dirty="0" smtClean="0"/>
              <a:t>, Jakub Tichý, Naděžda Macků, Lucie </a:t>
            </a:r>
            <a:r>
              <a:rPr lang="cs-CZ" dirty="0" err="1" smtClean="0"/>
              <a:t>Koscelníková</a:t>
            </a:r>
            <a:r>
              <a:rPr lang="cs-CZ" dirty="0" smtClean="0"/>
              <a:t>, Jarmila </a:t>
            </a:r>
            <a:r>
              <a:rPr lang="cs-CZ" dirty="0" err="1" smtClean="0"/>
              <a:t>Podlesná</a:t>
            </a:r>
            <a:r>
              <a:rPr lang="cs-CZ" dirty="0" smtClean="0"/>
              <a:t>, Jarmila </a:t>
            </a:r>
            <a:r>
              <a:rPr lang="cs-CZ" dirty="0" err="1" smtClean="0"/>
              <a:t>Matochová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Děkuji za pozornost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Stáže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Praxe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Projekty </a:t>
            </a:r>
          </a:p>
          <a:p>
            <a:pPr marL="834390" lvl="1" indent="-514350">
              <a:buFont typeface="+mj-lt"/>
              <a:buAutoNum type="arabicPeriod"/>
            </a:pPr>
            <a:r>
              <a:rPr lang="cs-CZ" dirty="0" smtClean="0"/>
              <a:t>Zadání/struktura </a:t>
            </a:r>
          </a:p>
          <a:p>
            <a:pPr marL="834390" lvl="1" indent="-514350">
              <a:buFont typeface="+mj-lt"/>
              <a:buAutoNum type="arabicPeriod"/>
            </a:pPr>
            <a:r>
              <a:rPr lang="cs-CZ" dirty="0" smtClean="0"/>
              <a:t>Zpětná vazba </a:t>
            </a:r>
          </a:p>
          <a:p>
            <a:pPr marL="834390" lvl="1" indent="-514350">
              <a:buFont typeface="+mj-lt"/>
              <a:buAutoNum type="arabicPeriod"/>
            </a:pPr>
            <a:r>
              <a:rPr lang="cs-CZ" dirty="0" smtClean="0"/>
              <a:t>Realizované projekty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1)Stáže: </a:t>
            </a:r>
            <a:br>
              <a:rPr lang="cs-CZ" dirty="0" smtClean="0"/>
            </a:br>
            <a:r>
              <a:rPr lang="cs-CZ" dirty="0" smtClean="0"/>
              <a:t>nabízená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Nabízená zařízení: </a:t>
            </a:r>
          </a:p>
          <a:p>
            <a:pPr lvl="1"/>
            <a:r>
              <a:rPr lang="cs-CZ" dirty="0" smtClean="0"/>
              <a:t>VUM </a:t>
            </a:r>
            <a:r>
              <a:rPr lang="cs-CZ" dirty="0" err="1" smtClean="0"/>
              <a:t>Olešnice</a:t>
            </a:r>
            <a:r>
              <a:rPr lang="cs-CZ" dirty="0" smtClean="0"/>
              <a:t>, </a:t>
            </a:r>
          </a:p>
          <a:p>
            <a:pPr lvl="2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vuolesnice.cz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htm</a:t>
            </a:r>
            <a:endParaRPr lang="cs-CZ" dirty="0" smtClean="0"/>
          </a:p>
          <a:p>
            <a:pPr lvl="1"/>
            <a:r>
              <a:rPr lang="cs-CZ" dirty="0" smtClean="0"/>
              <a:t>VUM Velké Meziříčí, pracoviště Žďár n.</a:t>
            </a:r>
            <a:br>
              <a:rPr lang="cs-CZ" dirty="0" smtClean="0"/>
            </a:br>
            <a:r>
              <a:rPr lang="cs-CZ" dirty="0" smtClean="0"/>
              <a:t>Sázavou, </a:t>
            </a:r>
          </a:p>
          <a:p>
            <a:pPr lvl="2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vuolesnice.cz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htm</a:t>
            </a:r>
            <a:endParaRPr lang="cs-CZ" dirty="0" smtClean="0"/>
          </a:p>
          <a:p>
            <a:pPr lvl="1"/>
            <a:r>
              <a:rPr lang="cs-CZ" dirty="0" err="1" smtClean="0"/>
              <a:t>DDsŠ</a:t>
            </a:r>
            <a:r>
              <a:rPr lang="cs-CZ" dirty="0" smtClean="0"/>
              <a:t> </a:t>
            </a:r>
            <a:r>
              <a:rPr lang="cs-CZ" dirty="0" smtClean="0"/>
              <a:t>Jihlava, </a:t>
            </a:r>
          </a:p>
          <a:p>
            <a:pPr lvl="2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ddssjihlava.cz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VUM Moravský Krumlov.</a:t>
            </a:r>
          </a:p>
          <a:p>
            <a:pPr lvl="2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vuddmoravskykrumlov.cz</a:t>
            </a:r>
            <a:r>
              <a:rPr lang="cs-CZ" dirty="0" smtClean="0">
                <a:hlinkClick r:id="rId4"/>
              </a:rPr>
              <a:t>/o-</a:t>
            </a:r>
            <a:r>
              <a:rPr lang="cs-CZ" dirty="0" err="1" smtClean="0">
                <a:hlinkClick r:id="rId4"/>
              </a:rPr>
              <a:t>nas</a:t>
            </a:r>
            <a:r>
              <a:rPr lang="cs-CZ" dirty="0" smtClean="0">
                <a:hlinkClick r:id="rId4"/>
              </a:rPr>
              <a:t>/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1) Stáže: </a:t>
            </a:r>
            <a:br>
              <a:rPr lang="cs-CZ" dirty="0" smtClean="0"/>
            </a:br>
            <a:r>
              <a:rPr lang="cs-CZ" dirty="0" smtClean="0"/>
              <a:t>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Nahlaste prosím Vámi preferovaný den</a:t>
            </a:r>
          </a:p>
          <a:p>
            <a:pPr lvl="1"/>
            <a:r>
              <a:rPr lang="cs-CZ" dirty="0" smtClean="0"/>
              <a:t>Bez kolizí s výukou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Výstup: zpráva ze stáže 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Praxe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wsedu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3 praxe – od jarního semestru 2014</a:t>
            </a:r>
          </a:p>
          <a:p>
            <a:endParaRPr lang="cs-CZ" dirty="0" smtClean="0"/>
          </a:p>
          <a:p>
            <a:r>
              <a:rPr lang="cs-CZ" dirty="0" smtClean="0"/>
              <a:t>Deník praxe </a:t>
            </a:r>
          </a:p>
          <a:p>
            <a:r>
              <a:rPr lang="cs-CZ" dirty="0" smtClean="0"/>
              <a:t>Zpráva z praxe </a:t>
            </a:r>
          </a:p>
          <a:p>
            <a:r>
              <a:rPr lang="cs-CZ" dirty="0" smtClean="0"/>
              <a:t>Dohoda o provedení práce </a:t>
            </a:r>
          </a:p>
          <a:p>
            <a:endParaRPr lang="cs-CZ" dirty="0" smtClean="0"/>
          </a:p>
          <a:p>
            <a:r>
              <a:rPr lang="cs-CZ" dirty="0" smtClean="0"/>
              <a:t>Pozorování žáka jako podklad pro intervenci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Studentské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1">
            <a:normAutofit/>
          </a:bodyPr>
          <a:lstStyle/>
          <a:p>
            <a:pPr lvl="1"/>
            <a:r>
              <a:rPr lang="cs-CZ" dirty="0" smtClean="0"/>
              <a:t>Zadání </a:t>
            </a:r>
          </a:p>
          <a:p>
            <a:pPr lvl="2"/>
            <a:r>
              <a:rPr lang="cs-CZ" dirty="0" smtClean="0"/>
              <a:t>Ve skupinách navrhněte projekt cílený na děti s problémovým chováním </a:t>
            </a:r>
          </a:p>
          <a:p>
            <a:pPr lvl="2"/>
            <a:r>
              <a:rPr lang="cs-CZ" dirty="0" smtClean="0"/>
              <a:t>Dále jej budete prezentovat na semináři</a:t>
            </a:r>
          </a:p>
          <a:p>
            <a:pPr lvl="2"/>
            <a:r>
              <a:rPr lang="cs-CZ" dirty="0" smtClean="0"/>
              <a:t>Termín </a:t>
            </a:r>
            <a:r>
              <a:rPr lang="cs-CZ" dirty="0" err="1" smtClean="0"/>
              <a:t>zavěsení</a:t>
            </a:r>
            <a:r>
              <a:rPr lang="cs-CZ" dirty="0" smtClean="0"/>
              <a:t> do </a:t>
            </a:r>
            <a:r>
              <a:rPr lang="cs-CZ" dirty="0" err="1" smtClean="0"/>
              <a:t>ISu</a:t>
            </a:r>
            <a:r>
              <a:rPr lang="cs-CZ" dirty="0" smtClean="0"/>
              <a:t> bude upřesněn </a:t>
            </a:r>
          </a:p>
          <a:p>
            <a:pPr lvl="2"/>
            <a:r>
              <a:rPr lang="cs-CZ" dirty="0" smtClean="0"/>
              <a:t>V dalších semestrech jej budete realizovat </a:t>
            </a:r>
          </a:p>
          <a:p>
            <a:pPr lvl="2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Studentské projekty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Struktura návrhu: </a:t>
            </a:r>
          </a:p>
          <a:p>
            <a:pPr lvl="2"/>
            <a:r>
              <a:rPr lang="cs-CZ" dirty="0" smtClean="0"/>
              <a:t>Typ zařízení</a:t>
            </a:r>
          </a:p>
          <a:p>
            <a:pPr lvl="2"/>
            <a:r>
              <a:rPr lang="cs-CZ" dirty="0" smtClean="0"/>
              <a:t>Cílová skupina</a:t>
            </a:r>
          </a:p>
          <a:p>
            <a:pPr lvl="2"/>
            <a:r>
              <a:rPr lang="cs-CZ" dirty="0" smtClean="0"/>
              <a:t>Zaměření projektu, cíl </a:t>
            </a:r>
          </a:p>
          <a:p>
            <a:pPr lvl="2"/>
            <a:r>
              <a:rPr lang="cs-CZ" dirty="0" smtClean="0"/>
              <a:t>=&gt; zdůvodnění projektu </a:t>
            </a:r>
          </a:p>
          <a:p>
            <a:pPr lvl="2"/>
            <a:r>
              <a:rPr lang="cs-CZ" dirty="0" smtClean="0"/>
              <a:t>Průběh realizace…</a:t>
            </a:r>
          </a:p>
          <a:p>
            <a:pPr lvl="2"/>
            <a:r>
              <a:rPr lang="cs-CZ" dirty="0" smtClean="0"/>
              <a:t>Materiální zajištění </a:t>
            </a:r>
          </a:p>
          <a:p>
            <a:pPr lvl="2"/>
            <a:r>
              <a:rPr lang="cs-CZ" dirty="0" smtClean="0"/>
              <a:t>Výstupy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Studentské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Realizace projektů</a:t>
            </a:r>
          </a:p>
          <a:p>
            <a:pPr lvl="1"/>
            <a:r>
              <a:rPr lang="cs-CZ" dirty="0" smtClean="0"/>
              <a:t>Místo realizace dle vaší iniciativy </a:t>
            </a:r>
          </a:p>
          <a:p>
            <a:pPr lvl="2"/>
            <a:r>
              <a:rPr lang="cs-CZ" dirty="0" smtClean="0"/>
              <a:t>prezentace v zařízení </a:t>
            </a:r>
          </a:p>
          <a:p>
            <a:pPr lvl="1"/>
            <a:r>
              <a:rPr lang="cs-CZ" dirty="0" smtClean="0"/>
              <a:t>Brno „</a:t>
            </a:r>
            <a:r>
              <a:rPr lang="cs-CZ" dirty="0" err="1" smtClean="0"/>
              <a:t>předdomluvené</a:t>
            </a:r>
            <a:r>
              <a:rPr lang="cs-CZ" dirty="0" smtClean="0"/>
              <a:t>“ </a:t>
            </a:r>
          </a:p>
          <a:p>
            <a:endParaRPr lang="cs-CZ" dirty="0" smtClean="0"/>
          </a:p>
          <a:p>
            <a:r>
              <a:rPr lang="cs-CZ" dirty="0" smtClean="0"/>
              <a:t>Prezentace na semináři jako nácvik prezentace v zařízení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Studentské projekty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Jarmila Matochová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 smtClean="0"/>
              <a:t>Zpětná vazba na projekty  </a:t>
            </a:r>
          </a:p>
          <a:p>
            <a:pPr lvl="2"/>
            <a:r>
              <a:rPr lang="cs-CZ" sz="3600" dirty="0" smtClean="0"/>
              <a:t>Silná místa </a:t>
            </a:r>
          </a:p>
          <a:p>
            <a:pPr lvl="2"/>
            <a:r>
              <a:rPr lang="cs-CZ" sz="3600" dirty="0" smtClean="0"/>
              <a:t>Slabá místa</a:t>
            </a:r>
          </a:p>
          <a:p>
            <a:pPr lvl="2"/>
            <a:r>
              <a:rPr lang="cs-CZ" sz="3600" dirty="0" smtClean="0"/>
              <a:t>Proveditelnost </a:t>
            </a:r>
          </a:p>
          <a:p>
            <a:pPr lvl="2"/>
            <a:r>
              <a:rPr lang="cs-CZ" sz="3600" dirty="0" smtClean="0"/>
              <a:t>Doporučení pro praxi </a:t>
            </a:r>
          </a:p>
          <a:p>
            <a:pPr lvl="2"/>
            <a:r>
              <a:rPr lang="cs-CZ" sz="3600" dirty="0" smtClean="0"/>
              <a:t>Poznámky k prezentaci </a:t>
            </a:r>
          </a:p>
          <a:p>
            <a:pPr lvl="2"/>
            <a:r>
              <a:rPr lang="cs-CZ" sz="3600" dirty="0" smtClean="0"/>
              <a:t>A jiné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272</TotalTime>
  <Words>306</Words>
  <Application>Microsoft Office PowerPoint</Application>
  <PresentationFormat>Předvádění na obrazovce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SP4MP_IPCH/01 Inkluzivní vzdělávání  </vt:lpstr>
      <vt:lpstr>Harmonogram</vt:lpstr>
      <vt:lpstr>1)Stáže:  nabízená zařízení</vt:lpstr>
      <vt:lpstr>1) Stáže:  termíny</vt:lpstr>
      <vt:lpstr>2) Praxe </vt:lpstr>
      <vt:lpstr>3) Studentské projekty</vt:lpstr>
      <vt:lpstr>3) Studentské projekty</vt:lpstr>
      <vt:lpstr>3) Studentské projekty</vt:lpstr>
      <vt:lpstr>3) Studentské projekty </vt:lpstr>
      <vt:lpstr>3) Studentské projekty</vt:lpstr>
      <vt:lpstr>Realizované projekty 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SP4MP_SPE3 Specializace:  Etopedie 3   SP7MP_S4c2 Specializace S4c2:  Edukace jedinců s poruchami chování  </dc:title>
  <dc:creator>user</dc:creator>
  <cp:lastModifiedBy>Lektor</cp:lastModifiedBy>
  <cp:revision>36</cp:revision>
  <dcterms:created xsi:type="dcterms:W3CDTF">2012-09-25T14:19:05Z</dcterms:created>
  <dcterms:modified xsi:type="dcterms:W3CDTF">2014-09-16T08:46:43Z</dcterms:modified>
</cp:coreProperties>
</file>