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7EC4ADC-BD6D-47BE-AA2C-DFF2F129BBEA}" type="datetimeFigureOut">
              <a:rPr lang="cs-CZ" smtClean="0"/>
              <a:t>13.11.2014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1D538F-EC66-467F-87DA-930BCF8BC64B}" type="slidenum">
              <a:rPr lang="cs-CZ" smtClean="0"/>
              <a:t>‹#›</a:t>
            </a:fld>
            <a:endParaRPr lang="cs-CZ"/>
          </a:p>
        </p:txBody>
      </p:sp>
    </p:spTree>
    <p:extLst>
      <p:ext uri="{BB962C8B-B14F-4D97-AF65-F5344CB8AC3E}">
        <p14:creationId xmlns:p14="http://schemas.microsoft.com/office/powerpoint/2010/main" val="3314431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7EC4ADC-BD6D-47BE-AA2C-DFF2F129BBEA}" type="datetimeFigureOut">
              <a:rPr lang="cs-CZ" smtClean="0"/>
              <a:t>13.11.2014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1D538F-EC66-467F-87DA-930BCF8BC64B}" type="slidenum">
              <a:rPr lang="cs-CZ" smtClean="0"/>
              <a:t>‹#›</a:t>
            </a:fld>
            <a:endParaRPr lang="cs-CZ"/>
          </a:p>
        </p:txBody>
      </p:sp>
    </p:spTree>
    <p:extLst>
      <p:ext uri="{BB962C8B-B14F-4D97-AF65-F5344CB8AC3E}">
        <p14:creationId xmlns:p14="http://schemas.microsoft.com/office/powerpoint/2010/main" val="533114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7EC4ADC-BD6D-47BE-AA2C-DFF2F129BBEA}" type="datetimeFigureOut">
              <a:rPr lang="cs-CZ" smtClean="0"/>
              <a:t>13.11.2014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1D538F-EC66-467F-87DA-930BCF8BC64B}" type="slidenum">
              <a:rPr lang="cs-CZ" smtClean="0"/>
              <a:t>‹#›</a:t>
            </a:fld>
            <a:endParaRPr lang="cs-CZ"/>
          </a:p>
        </p:txBody>
      </p:sp>
    </p:spTree>
    <p:extLst>
      <p:ext uri="{BB962C8B-B14F-4D97-AF65-F5344CB8AC3E}">
        <p14:creationId xmlns:p14="http://schemas.microsoft.com/office/powerpoint/2010/main" val="2359780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7EC4ADC-BD6D-47BE-AA2C-DFF2F129BBEA}" type="datetimeFigureOut">
              <a:rPr lang="cs-CZ" smtClean="0"/>
              <a:t>13.11.2014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1D538F-EC66-467F-87DA-930BCF8BC64B}" type="slidenum">
              <a:rPr lang="cs-CZ" smtClean="0"/>
              <a:t>‹#›</a:t>
            </a:fld>
            <a:endParaRPr lang="cs-CZ"/>
          </a:p>
        </p:txBody>
      </p:sp>
    </p:spTree>
    <p:extLst>
      <p:ext uri="{BB962C8B-B14F-4D97-AF65-F5344CB8AC3E}">
        <p14:creationId xmlns:p14="http://schemas.microsoft.com/office/powerpoint/2010/main" val="3574381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7EC4ADC-BD6D-47BE-AA2C-DFF2F129BBEA}" type="datetimeFigureOut">
              <a:rPr lang="cs-CZ" smtClean="0"/>
              <a:t>13.11.2014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1D538F-EC66-467F-87DA-930BCF8BC64B}" type="slidenum">
              <a:rPr lang="cs-CZ" smtClean="0"/>
              <a:t>‹#›</a:t>
            </a:fld>
            <a:endParaRPr lang="cs-CZ"/>
          </a:p>
        </p:txBody>
      </p:sp>
    </p:spTree>
    <p:extLst>
      <p:ext uri="{BB962C8B-B14F-4D97-AF65-F5344CB8AC3E}">
        <p14:creationId xmlns:p14="http://schemas.microsoft.com/office/powerpoint/2010/main" val="4212153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7EC4ADC-BD6D-47BE-AA2C-DFF2F129BBEA}" type="datetimeFigureOut">
              <a:rPr lang="cs-CZ" smtClean="0"/>
              <a:t>13.11.2014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1D538F-EC66-467F-87DA-930BCF8BC64B}" type="slidenum">
              <a:rPr lang="cs-CZ" smtClean="0"/>
              <a:t>‹#›</a:t>
            </a:fld>
            <a:endParaRPr lang="cs-CZ"/>
          </a:p>
        </p:txBody>
      </p:sp>
    </p:spTree>
    <p:extLst>
      <p:ext uri="{BB962C8B-B14F-4D97-AF65-F5344CB8AC3E}">
        <p14:creationId xmlns:p14="http://schemas.microsoft.com/office/powerpoint/2010/main" val="1650410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7EC4ADC-BD6D-47BE-AA2C-DFF2F129BBEA}" type="datetimeFigureOut">
              <a:rPr lang="cs-CZ" smtClean="0"/>
              <a:t>13.11.2014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91D538F-EC66-467F-87DA-930BCF8BC64B}" type="slidenum">
              <a:rPr lang="cs-CZ" smtClean="0"/>
              <a:t>‹#›</a:t>
            </a:fld>
            <a:endParaRPr lang="cs-CZ"/>
          </a:p>
        </p:txBody>
      </p:sp>
    </p:spTree>
    <p:extLst>
      <p:ext uri="{BB962C8B-B14F-4D97-AF65-F5344CB8AC3E}">
        <p14:creationId xmlns:p14="http://schemas.microsoft.com/office/powerpoint/2010/main" val="3599013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7EC4ADC-BD6D-47BE-AA2C-DFF2F129BBEA}" type="datetimeFigureOut">
              <a:rPr lang="cs-CZ" smtClean="0"/>
              <a:t>13.11.2014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91D538F-EC66-467F-87DA-930BCF8BC64B}" type="slidenum">
              <a:rPr lang="cs-CZ" smtClean="0"/>
              <a:t>‹#›</a:t>
            </a:fld>
            <a:endParaRPr lang="cs-CZ"/>
          </a:p>
        </p:txBody>
      </p:sp>
    </p:spTree>
    <p:extLst>
      <p:ext uri="{BB962C8B-B14F-4D97-AF65-F5344CB8AC3E}">
        <p14:creationId xmlns:p14="http://schemas.microsoft.com/office/powerpoint/2010/main" val="38647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7EC4ADC-BD6D-47BE-AA2C-DFF2F129BBEA}" type="datetimeFigureOut">
              <a:rPr lang="cs-CZ" smtClean="0"/>
              <a:t>13.11.2014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91D538F-EC66-467F-87DA-930BCF8BC64B}" type="slidenum">
              <a:rPr lang="cs-CZ" smtClean="0"/>
              <a:t>‹#›</a:t>
            </a:fld>
            <a:endParaRPr lang="cs-CZ"/>
          </a:p>
        </p:txBody>
      </p:sp>
    </p:spTree>
    <p:extLst>
      <p:ext uri="{BB962C8B-B14F-4D97-AF65-F5344CB8AC3E}">
        <p14:creationId xmlns:p14="http://schemas.microsoft.com/office/powerpoint/2010/main" val="1099597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7EC4ADC-BD6D-47BE-AA2C-DFF2F129BBEA}" type="datetimeFigureOut">
              <a:rPr lang="cs-CZ" smtClean="0"/>
              <a:t>13.11.2014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1D538F-EC66-467F-87DA-930BCF8BC64B}" type="slidenum">
              <a:rPr lang="cs-CZ" smtClean="0"/>
              <a:t>‹#›</a:t>
            </a:fld>
            <a:endParaRPr lang="cs-CZ"/>
          </a:p>
        </p:txBody>
      </p:sp>
    </p:spTree>
    <p:extLst>
      <p:ext uri="{BB962C8B-B14F-4D97-AF65-F5344CB8AC3E}">
        <p14:creationId xmlns:p14="http://schemas.microsoft.com/office/powerpoint/2010/main" val="660776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7EC4ADC-BD6D-47BE-AA2C-DFF2F129BBEA}" type="datetimeFigureOut">
              <a:rPr lang="cs-CZ" smtClean="0"/>
              <a:t>13.11.2014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1D538F-EC66-467F-87DA-930BCF8BC64B}" type="slidenum">
              <a:rPr lang="cs-CZ" smtClean="0"/>
              <a:t>‹#›</a:t>
            </a:fld>
            <a:endParaRPr lang="cs-CZ"/>
          </a:p>
        </p:txBody>
      </p:sp>
    </p:spTree>
    <p:extLst>
      <p:ext uri="{BB962C8B-B14F-4D97-AF65-F5344CB8AC3E}">
        <p14:creationId xmlns:p14="http://schemas.microsoft.com/office/powerpoint/2010/main" val="1840566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C4ADC-BD6D-47BE-AA2C-DFF2F129BBEA}" type="datetimeFigureOut">
              <a:rPr lang="cs-CZ" smtClean="0"/>
              <a:t>13.11.2014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1D538F-EC66-467F-87DA-930BCF8BC64B}" type="slidenum">
              <a:rPr lang="cs-CZ" smtClean="0"/>
              <a:t>‹#›</a:t>
            </a:fld>
            <a:endParaRPr lang="cs-CZ"/>
          </a:p>
        </p:txBody>
      </p:sp>
    </p:spTree>
    <p:extLst>
      <p:ext uri="{BB962C8B-B14F-4D97-AF65-F5344CB8AC3E}">
        <p14:creationId xmlns:p14="http://schemas.microsoft.com/office/powerpoint/2010/main" val="2826720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r>
              <a:rPr lang="sk-SK" altLang="cs-CZ" smtClean="0">
                <a:latin typeface="Arial" panose="020B0604020202020204" pitchFamily="34" charset="0"/>
              </a:rPr>
              <a:t>Evidence-based education</a:t>
            </a:r>
          </a:p>
        </p:txBody>
      </p:sp>
      <p:sp>
        <p:nvSpPr>
          <p:cNvPr id="10243" name="Rectangle 3"/>
          <p:cNvSpPr>
            <a:spLocks noGrp="1"/>
          </p:cNvSpPr>
          <p:nvPr>
            <p:ph type="body" idx="1"/>
          </p:nvPr>
        </p:nvSpPr>
        <p:spPr/>
        <p:txBody>
          <a:bodyPr/>
          <a:lstStyle/>
          <a:p>
            <a:pPr>
              <a:buFontTx/>
              <a:buChar char="-"/>
            </a:pPr>
            <a:r>
              <a:rPr lang="sk-SK" altLang="cs-CZ" smtClean="0">
                <a:latin typeface="Arial" panose="020B0604020202020204" pitchFamily="34" charset="0"/>
              </a:rPr>
              <a:t>Education based on the evidences</a:t>
            </a:r>
          </a:p>
          <a:p>
            <a:pPr>
              <a:buFontTx/>
              <a:buChar char="-"/>
            </a:pPr>
            <a:r>
              <a:rPr lang="sk-SK" altLang="cs-CZ" smtClean="0">
                <a:latin typeface="Arial" panose="020B0604020202020204" pitchFamily="34" charset="0"/>
              </a:rPr>
              <a:t>The cocnept is coming from USA and Great Britain</a:t>
            </a:r>
          </a:p>
          <a:p>
            <a:pPr>
              <a:buFontTx/>
              <a:buChar char="-"/>
            </a:pPr>
            <a:r>
              <a:rPr lang="sk-SK" altLang="cs-CZ" smtClean="0">
                <a:latin typeface="Arial" panose="020B0604020202020204" pitchFamily="34" charset="0"/>
              </a:rPr>
              <a:t>It is connected with modern approaches of didactics</a:t>
            </a:r>
          </a:p>
          <a:p>
            <a:pPr>
              <a:buFontTx/>
              <a:buNone/>
            </a:pPr>
            <a:endParaRPr lang="sk-SK" altLang="cs-CZ" smtClean="0">
              <a:latin typeface="Arial" panose="020B0604020202020204" pitchFamily="34" charset="0"/>
            </a:endParaRPr>
          </a:p>
        </p:txBody>
      </p:sp>
    </p:spTree>
    <p:extLst>
      <p:ext uri="{BB962C8B-B14F-4D97-AF65-F5344CB8AC3E}">
        <p14:creationId xmlns:p14="http://schemas.microsoft.com/office/powerpoint/2010/main" val="2927336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lstStyle/>
          <a:p>
            <a:r>
              <a:rPr lang="sk-SK" altLang="cs-CZ" smtClean="0">
                <a:latin typeface="Arial" panose="020B0604020202020204" pitchFamily="34" charset="0"/>
              </a:rPr>
              <a:t>Evidence-based education</a:t>
            </a:r>
          </a:p>
        </p:txBody>
      </p:sp>
      <p:sp>
        <p:nvSpPr>
          <p:cNvPr id="11267" name="Rectangle 3"/>
          <p:cNvSpPr>
            <a:spLocks noGrp="1"/>
          </p:cNvSpPr>
          <p:nvPr>
            <p:ph type="body" idx="1"/>
          </p:nvPr>
        </p:nvSpPr>
        <p:spPr/>
        <p:txBody>
          <a:bodyPr/>
          <a:lstStyle/>
          <a:p>
            <a:pPr>
              <a:buFont typeface="Arial" panose="020B0604020202020204" pitchFamily="34" charset="0"/>
              <a:buNone/>
            </a:pPr>
            <a:r>
              <a:rPr lang="sk-SK" altLang="cs-CZ" smtClean="0">
                <a:latin typeface="Arial" panose="020B0604020202020204" pitchFamily="34" charset="0"/>
              </a:rPr>
              <a:t>The main principles are:</a:t>
            </a:r>
          </a:p>
          <a:p>
            <a:pPr>
              <a:buFontTx/>
              <a:buChar char="-"/>
            </a:pPr>
            <a:r>
              <a:rPr lang="sk-SK" altLang="cs-CZ" smtClean="0">
                <a:latin typeface="Arial" panose="020B0604020202020204" pitchFamily="34" charset="0"/>
              </a:rPr>
              <a:t>We need to know all evidences, due to our decisions</a:t>
            </a:r>
          </a:p>
          <a:p>
            <a:pPr>
              <a:buFontTx/>
              <a:buChar char="-"/>
            </a:pPr>
            <a:r>
              <a:rPr lang="sk-SK" altLang="cs-CZ" smtClean="0">
                <a:latin typeface="Arial" panose="020B0604020202020204" pitchFamily="34" charset="0"/>
              </a:rPr>
              <a:t>We need to know, why something work</a:t>
            </a:r>
          </a:p>
          <a:p>
            <a:pPr>
              <a:buFontTx/>
              <a:buNone/>
            </a:pPr>
            <a:endParaRPr lang="sk-SK" altLang="cs-CZ" smtClean="0">
              <a:latin typeface="Arial" panose="020B0604020202020204" pitchFamily="34" charset="0"/>
            </a:endParaRPr>
          </a:p>
        </p:txBody>
      </p:sp>
    </p:spTree>
    <p:extLst>
      <p:ext uri="{BB962C8B-B14F-4D97-AF65-F5344CB8AC3E}">
        <p14:creationId xmlns:p14="http://schemas.microsoft.com/office/powerpoint/2010/main" val="4058624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a:lstStyle/>
          <a:p>
            <a:r>
              <a:rPr lang="sk-SK" altLang="cs-CZ" smtClean="0">
                <a:latin typeface="Arial" panose="020B0604020202020204" pitchFamily="34" charset="0"/>
              </a:rPr>
              <a:t>Evidence-based education</a:t>
            </a:r>
          </a:p>
        </p:txBody>
      </p:sp>
      <p:sp>
        <p:nvSpPr>
          <p:cNvPr id="12291" name="Rectangle 3"/>
          <p:cNvSpPr>
            <a:spLocks noGrp="1"/>
          </p:cNvSpPr>
          <p:nvPr>
            <p:ph type="body" idx="1"/>
          </p:nvPr>
        </p:nvSpPr>
        <p:spPr/>
        <p:txBody>
          <a:bodyPr/>
          <a:lstStyle/>
          <a:p>
            <a:pPr marL="609600" indent="-609600">
              <a:buNone/>
            </a:pPr>
            <a:r>
              <a:rPr lang="sk-SK" altLang="cs-CZ" smtClean="0">
                <a:latin typeface="Arial" panose="020B0604020202020204" pitchFamily="34" charset="0"/>
              </a:rPr>
              <a:t>It contains 4 main activities</a:t>
            </a:r>
          </a:p>
          <a:p>
            <a:pPr marL="609600" indent="-609600">
              <a:buFont typeface="Arial" panose="020B0604020202020204" pitchFamily="34" charset="0"/>
              <a:buAutoNum type="arabicPeriod"/>
            </a:pPr>
            <a:r>
              <a:rPr lang="sk-SK" altLang="cs-CZ" smtClean="0">
                <a:latin typeface="Arial" panose="020B0604020202020204" pitchFamily="34" charset="0"/>
              </a:rPr>
              <a:t>Collecting, processing and holding of evidences</a:t>
            </a:r>
          </a:p>
          <a:p>
            <a:pPr marL="609600" indent="-609600">
              <a:buFont typeface="Arial" panose="020B0604020202020204" pitchFamily="34" charset="0"/>
              <a:buAutoNum type="arabicPeriod"/>
            </a:pPr>
            <a:r>
              <a:rPr lang="sk-SK" altLang="cs-CZ" smtClean="0">
                <a:latin typeface="Arial" panose="020B0604020202020204" pitchFamily="34" charset="0"/>
              </a:rPr>
              <a:t>Intermediation of evidences to other participants of educational process</a:t>
            </a:r>
          </a:p>
          <a:p>
            <a:pPr marL="609600" indent="-609600">
              <a:buFont typeface="Arial" panose="020B0604020202020204" pitchFamily="34" charset="0"/>
              <a:buAutoNum type="arabicPeriod"/>
            </a:pPr>
            <a:r>
              <a:rPr lang="sk-SK" altLang="cs-CZ" smtClean="0">
                <a:latin typeface="Arial" panose="020B0604020202020204" pitchFamily="34" charset="0"/>
              </a:rPr>
              <a:t>Using of evidences</a:t>
            </a:r>
          </a:p>
          <a:p>
            <a:pPr marL="609600" indent="-609600">
              <a:buFont typeface="Arial" panose="020B0604020202020204" pitchFamily="34" charset="0"/>
              <a:buAutoNum type="arabicPeriod"/>
            </a:pPr>
            <a:r>
              <a:rPr lang="sk-SK" altLang="cs-CZ" smtClean="0">
                <a:latin typeface="Arial" panose="020B0604020202020204" pitchFamily="34" charset="0"/>
              </a:rPr>
              <a:t>The cultivating of the community (teachers, future teachers, researchers)</a:t>
            </a:r>
          </a:p>
        </p:txBody>
      </p:sp>
    </p:spTree>
    <p:extLst>
      <p:ext uri="{BB962C8B-B14F-4D97-AF65-F5344CB8AC3E}">
        <p14:creationId xmlns:p14="http://schemas.microsoft.com/office/powerpoint/2010/main" val="2195262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r>
              <a:rPr lang="sk-SK" altLang="cs-CZ" smtClean="0">
                <a:latin typeface="Arial" panose="020B0604020202020204" pitchFamily="34" charset="0"/>
              </a:rPr>
              <a:t>Formal education</a:t>
            </a:r>
          </a:p>
        </p:txBody>
      </p:sp>
      <p:sp>
        <p:nvSpPr>
          <p:cNvPr id="13315" name="Rectangle 3"/>
          <p:cNvSpPr>
            <a:spLocks noGrp="1"/>
          </p:cNvSpPr>
          <p:nvPr>
            <p:ph type="body" idx="1"/>
          </p:nvPr>
        </p:nvSpPr>
        <p:spPr/>
        <p:txBody>
          <a:bodyPr/>
          <a:lstStyle/>
          <a:p>
            <a:pPr>
              <a:buFont typeface="Arial" panose="020B0604020202020204" pitchFamily="34" charset="0"/>
              <a:buNone/>
            </a:pPr>
            <a:r>
              <a:rPr lang="sk-SK" altLang="cs-CZ" smtClean="0">
                <a:latin typeface="Arial" panose="020B0604020202020204" pitchFamily="34" charset="0"/>
              </a:rPr>
              <a:t>Organized, guided by a formal curriculum, leads to a formally recognized credential such as a high school completion diploma or a degree, and is often guided and recognized by government at some level. Teachers are usually trained as professionals in some way.</a:t>
            </a:r>
            <a:r>
              <a:rPr lang="sk-SK" altLang="cs-CZ" smtClean="0"/>
              <a:t> </a:t>
            </a:r>
          </a:p>
        </p:txBody>
      </p:sp>
    </p:spTree>
    <p:extLst>
      <p:ext uri="{BB962C8B-B14F-4D97-AF65-F5344CB8AC3E}">
        <p14:creationId xmlns:p14="http://schemas.microsoft.com/office/powerpoint/2010/main" val="785494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p:txBody>
          <a:bodyPr/>
          <a:lstStyle/>
          <a:p>
            <a:r>
              <a:rPr lang="sk-SK" altLang="cs-CZ" smtClean="0">
                <a:latin typeface="Arial" panose="020B0604020202020204" pitchFamily="34" charset="0"/>
              </a:rPr>
              <a:t>Non-formal education</a:t>
            </a:r>
          </a:p>
        </p:txBody>
      </p:sp>
      <p:sp>
        <p:nvSpPr>
          <p:cNvPr id="14339" name="Rectangle 3"/>
          <p:cNvSpPr>
            <a:spLocks noGrp="1"/>
          </p:cNvSpPr>
          <p:nvPr>
            <p:ph type="body" idx="1"/>
          </p:nvPr>
        </p:nvSpPr>
        <p:spPr/>
        <p:txBody>
          <a:bodyPr/>
          <a:lstStyle/>
          <a:p>
            <a:pPr>
              <a:lnSpc>
                <a:spcPct val="90000"/>
              </a:lnSpc>
              <a:buFont typeface="Arial" panose="020B0604020202020204" pitchFamily="34" charset="0"/>
              <a:buNone/>
            </a:pPr>
            <a:r>
              <a:rPr lang="sk-SK" altLang="cs-CZ" sz="2400">
                <a:latin typeface="Arial" panose="020B0604020202020204" pitchFamily="34" charset="0"/>
              </a:rPr>
              <a:t>Organized (even if it is only loosely organized), may or may not be guided by a formal curriculum. This type of education may be led by a qualified teacher or by a leader with more experience. Though it doesn’t result in a formal degree or diploma, non-formal education is highly enriching and builds an individual’s skills and capacities. Continuing education courses are an example for adults. Girl guides and boy scouts are an example for children. It is often considered more engaging, as the learner’s interest is a driving force behind their participation</a:t>
            </a:r>
            <a:r>
              <a:rPr lang="sk-SK" altLang="cs-CZ" sz="2400"/>
              <a:t> </a:t>
            </a:r>
          </a:p>
        </p:txBody>
      </p:sp>
    </p:spTree>
    <p:extLst>
      <p:ext uri="{BB962C8B-B14F-4D97-AF65-F5344CB8AC3E}">
        <p14:creationId xmlns:p14="http://schemas.microsoft.com/office/powerpoint/2010/main" val="2014305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r>
              <a:rPr lang="sk-SK" altLang="cs-CZ" smtClean="0">
                <a:latin typeface="Arial" panose="020B0604020202020204" pitchFamily="34" charset="0"/>
              </a:rPr>
              <a:t>Informal edication</a:t>
            </a:r>
          </a:p>
        </p:txBody>
      </p:sp>
      <p:sp>
        <p:nvSpPr>
          <p:cNvPr id="15363" name="Rectangle 3"/>
          <p:cNvSpPr>
            <a:spLocks noGrp="1"/>
          </p:cNvSpPr>
          <p:nvPr>
            <p:ph type="body" idx="1"/>
          </p:nvPr>
        </p:nvSpPr>
        <p:spPr/>
        <p:txBody>
          <a:bodyPr/>
          <a:lstStyle/>
          <a:p>
            <a:pPr>
              <a:buFont typeface="Arial" panose="020B0604020202020204" pitchFamily="34" charset="0"/>
              <a:buNone/>
            </a:pPr>
            <a:r>
              <a:rPr lang="sk-SK" altLang="cs-CZ" smtClean="0">
                <a:latin typeface="Arial" panose="020B0604020202020204" pitchFamily="34" charset="0"/>
              </a:rPr>
              <a:t>No formal curriculum and no credits earned. The teacher is simply someone with more experience such as a parent, grandparent or a friend. A father teaching his child to play catch or a babysitter teaching a child their ABC’s is an example of informal education.</a:t>
            </a:r>
            <a:r>
              <a:rPr lang="sk-SK" altLang="cs-CZ" smtClean="0"/>
              <a:t> </a:t>
            </a:r>
          </a:p>
        </p:txBody>
      </p:sp>
    </p:spTree>
    <p:extLst>
      <p:ext uri="{BB962C8B-B14F-4D97-AF65-F5344CB8AC3E}">
        <p14:creationId xmlns:p14="http://schemas.microsoft.com/office/powerpoint/2010/main" val="273628376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293</Words>
  <Application>Microsoft Office PowerPoint</Application>
  <PresentationFormat>Širokoúhlá obrazovka</PresentationFormat>
  <Paragraphs>20</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Calibri</vt:lpstr>
      <vt:lpstr>Calibri Light</vt:lpstr>
      <vt:lpstr>Motiv Office</vt:lpstr>
      <vt:lpstr>Evidence-based education</vt:lpstr>
      <vt:lpstr>Evidence-based education</vt:lpstr>
      <vt:lpstr>Evidence-based education</vt:lpstr>
      <vt:lpstr>Formal education</vt:lpstr>
      <vt:lpstr>Non-formal education</vt:lpstr>
      <vt:lpstr>Informal edication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Evidence-based education</dc:title>
  <dc:creator>Kubiatko</dc:creator>
  <cp:lastModifiedBy>Kubiatko</cp:lastModifiedBy>
  <cp:revision>1</cp:revision>
  <dcterms:created xsi:type="dcterms:W3CDTF">2014-11-13T13:59:15Z</dcterms:created>
  <dcterms:modified xsi:type="dcterms:W3CDTF">2014-11-13T13:59:49Z</dcterms:modified>
</cp:coreProperties>
</file>