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28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79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48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51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03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78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22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78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4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60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7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4B2B7-70E1-4F5A-92C0-04FF888D8E18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1BC91-6F53-4AAE-99A8-3D36508EA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2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What is didactics?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altLang="cs-CZ" smtClean="0"/>
              <a:t>basic pedagogical discipline focused on the analysis and explanation of the learning and teaching processes</a:t>
            </a:r>
          </a:p>
          <a:p>
            <a:pPr>
              <a:buFontTx/>
              <a:buChar char="-"/>
            </a:pPr>
            <a:r>
              <a:rPr lang="cs-CZ" altLang="cs-CZ" smtClean="0"/>
              <a:t>theory of learning and teaching</a:t>
            </a:r>
          </a:p>
          <a:p>
            <a:pPr>
              <a:buFontTx/>
              <a:buChar char="-"/>
            </a:pPr>
            <a:r>
              <a:rPr lang="cs-CZ" altLang="cs-CZ" smtClean="0"/>
              <a:t>relationship teacher - pupils</a:t>
            </a:r>
          </a:p>
          <a:p>
            <a:pPr>
              <a:buFontTx/>
              <a:buChar char="-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9624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historic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didactics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altLang="cs-CZ" smtClean="0"/>
              <a:t>the art of teaching</a:t>
            </a:r>
          </a:p>
          <a:p>
            <a:pPr>
              <a:buFontTx/>
              <a:buChar char="-"/>
            </a:pPr>
            <a:r>
              <a:rPr lang="cs-CZ" altLang="cs-CZ" smtClean="0"/>
              <a:t>learning</a:t>
            </a:r>
          </a:p>
          <a:p>
            <a:pPr>
              <a:buFontTx/>
              <a:buChar char="-"/>
            </a:pPr>
            <a:r>
              <a:rPr lang="cs-CZ" altLang="cs-CZ" smtClean="0"/>
              <a:t>wide content (nowadays content of pedagogy) – not only how to teach (methods, startegies, aims), but also other aspects – management, theory of school</a:t>
            </a:r>
          </a:p>
        </p:txBody>
      </p:sp>
    </p:spTree>
    <p:extLst>
      <p:ext uri="{BB962C8B-B14F-4D97-AF65-F5344CB8AC3E}">
        <p14:creationId xmlns:p14="http://schemas.microsoft.com/office/powerpoint/2010/main" val="448011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Traditional didactics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altLang="cs-CZ" smtClean="0"/>
              <a:t>normative and abstract</a:t>
            </a:r>
          </a:p>
          <a:p>
            <a:pPr>
              <a:buFontTx/>
              <a:buChar char="-"/>
            </a:pPr>
            <a:r>
              <a:rPr lang="cs-CZ" altLang="cs-CZ" smtClean="0"/>
              <a:t>to make system in didactical categories </a:t>
            </a:r>
          </a:p>
          <a:p>
            <a:pPr>
              <a:buFontTx/>
              <a:buChar char="-"/>
            </a:pPr>
            <a:r>
              <a:rPr lang="cs-CZ" altLang="cs-CZ" smtClean="0"/>
              <a:t>only say how something should be </a:t>
            </a:r>
          </a:p>
        </p:txBody>
      </p:sp>
    </p:spTree>
    <p:extLst>
      <p:ext uri="{BB962C8B-B14F-4D97-AF65-F5344CB8AC3E}">
        <p14:creationId xmlns:p14="http://schemas.microsoft.com/office/powerpoint/2010/main" val="732861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Modern didactics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Neutral description of situation</a:t>
            </a:r>
          </a:p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Accent on the scientific description, analysis and explanation</a:t>
            </a:r>
          </a:p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Educational research</a:t>
            </a:r>
          </a:p>
          <a:p>
            <a:pPr>
              <a:buFontTx/>
              <a:buChar char="-"/>
            </a:pPr>
            <a:endParaRPr lang="sk-SK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04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latin typeface="Arial" panose="020B0604020202020204" pitchFamily="34" charset="0"/>
              </a:rPr>
              <a:t>Modern didactics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k-SK" altLang="cs-CZ" smtClean="0">
                <a:latin typeface="Arial" panose="020B0604020202020204" pitchFamily="34" charset="0"/>
              </a:rPr>
              <a:t>– it stands on educational research</a:t>
            </a:r>
          </a:p>
          <a:p>
            <a:pPr>
              <a:buFont typeface="Arial" panose="020B0604020202020204" pitchFamily="34" charset="0"/>
              <a:buNone/>
            </a:pPr>
            <a:endParaRPr lang="sk-SK" altLang="cs-CZ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sk-SK" altLang="cs-CZ" smtClean="0">
                <a:latin typeface="Arial" panose="020B0604020202020204" pitchFamily="34" charset="0"/>
              </a:rPr>
              <a:t>- The concept of „Didactica viva“ support Modern didactics</a:t>
            </a:r>
          </a:p>
        </p:txBody>
      </p:sp>
    </p:spTree>
    <p:extLst>
      <p:ext uri="{BB962C8B-B14F-4D97-AF65-F5344CB8AC3E}">
        <p14:creationId xmlns:p14="http://schemas.microsoft.com/office/powerpoint/2010/main" val="279908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latin typeface="Arial" panose="020B0604020202020204" pitchFamily="34" charset="0"/>
              </a:rPr>
              <a:t>Didactica viva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It is environment for the communication and education od teachers</a:t>
            </a:r>
          </a:p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the aim is critic of the traditional didactics</a:t>
            </a:r>
          </a:p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It is trying to react on new knowledge from the psychological and pedagogical disciplines</a:t>
            </a:r>
          </a:p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It is tryiong to support professional development of teachers</a:t>
            </a:r>
          </a:p>
        </p:txBody>
      </p:sp>
    </p:spTree>
    <p:extLst>
      <p:ext uri="{BB962C8B-B14F-4D97-AF65-F5344CB8AC3E}">
        <p14:creationId xmlns:p14="http://schemas.microsoft.com/office/powerpoint/2010/main" val="353741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latin typeface="Arial" panose="020B0604020202020204" pitchFamily="34" charset="0"/>
              </a:rPr>
              <a:t>Didactica viva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To be a didactic over and inter</a:t>
            </a:r>
          </a:p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To respect curriculum</a:t>
            </a:r>
          </a:p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To connect theory and practice on the basis of educational research</a:t>
            </a:r>
          </a:p>
          <a:p>
            <a:pPr>
              <a:buFontTx/>
              <a:buChar char="-"/>
            </a:pPr>
            <a:r>
              <a:rPr lang="sk-SK" altLang="cs-CZ" smtClean="0">
                <a:latin typeface="Arial" panose="020B0604020202020204" pitchFamily="34" charset="0"/>
              </a:rPr>
              <a:t>Try to invite teachers into research</a:t>
            </a:r>
          </a:p>
        </p:txBody>
      </p:sp>
    </p:spTree>
    <p:extLst>
      <p:ext uri="{BB962C8B-B14F-4D97-AF65-F5344CB8AC3E}">
        <p14:creationId xmlns:p14="http://schemas.microsoft.com/office/powerpoint/2010/main" val="12249716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Širokoúhlá obrazovka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What is didactics?</vt:lpstr>
      <vt:lpstr>The historic meaning of the didactics</vt:lpstr>
      <vt:lpstr>Traditional didactics</vt:lpstr>
      <vt:lpstr>Modern didactics</vt:lpstr>
      <vt:lpstr>Modern didactics</vt:lpstr>
      <vt:lpstr>Didactica viva</vt:lpstr>
      <vt:lpstr>Didactica viva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didactics?</dc:title>
  <dc:creator>Kubiatko</dc:creator>
  <cp:lastModifiedBy>Kubiatko</cp:lastModifiedBy>
  <cp:revision>1</cp:revision>
  <dcterms:created xsi:type="dcterms:W3CDTF">2014-11-13T14:02:34Z</dcterms:created>
  <dcterms:modified xsi:type="dcterms:W3CDTF">2014-11-13T14:02:58Z</dcterms:modified>
</cp:coreProperties>
</file>