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6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BF3F3"/>
    <a:srgbClr val="92E8FC"/>
    <a:srgbClr val="93FBFB"/>
    <a:srgbClr val="000000"/>
    <a:srgbClr val="CCFF66"/>
    <a:srgbClr val="AEFEA8"/>
    <a:srgbClr val="CCCCFF"/>
    <a:srgbClr val="99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479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28.4.2013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116632"/>
            <a:ext cx="230425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TYPY VÝUKY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5396706" y="745408"/>
            <a:ext cx="3240360" cy="475011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</a:t>
            </a:r>
            <a:r>
              <a:rPr lang="cs-CZ" dirty="0" smtClean="0"/>
              <a:t>informativní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508104" y="3612896"/>
            <a:ext cx="3240360" cy="54006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heuristická</a:t>
            </a:r>
            <a:endParaRPr lang="cs-CZ" b="1" dirty="0"/>
          </a:p>
        </p:txBody>
      </p:sp>
      <p:sp>
        <p:nvSpPr>
          <p:cNvPr id="5" name="Ovál 4"/>
          <p:cNvSpPr/>
          <p:nvPr/>
        </p:nvSpPr>
        <p:spPr>
          <a:xfrm>
            <a:off x="539552" y="3501008"/>
            <a:ext cx="3177616" cy="542644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regulativní</a:t>
            </a:r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360628" y="928000"/>
            <a:ext cx="2808312" cy="47501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produkční</a:t>
            </a:r>
            <a:endParaRPr lang="cs-CZ" b="1" dirty="0"/>
          </a:p>
        </p:txBody>
      </p:sp>
      <p:sp>
        <p:nvSpPr>
          <p:cNvPr id="12" name="Ovál 11"/>
          <p:cNvSpPr/>
          <p:nvPr/>
        </p:nvSpPr>
        <p:spPr>
          <a:xfrm>
            <a:off x="5508104" y="1512838"/>
            <a:ext cx="3491880" cy="15121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orientace v nové oblasti poznání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</a:rPr>
              <a:t>elký rozsah poznatků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</a:t>
            </a:r>
            <a:r>
              <a:rPr lang="cs-CZ" sz="1200" b="1" dirty="0" smtClean="0">
                <a:solidFill>
                  <a:schemeClr val="tx1"/>
                </a:solidFill>
              </a:rPr>
              <a:t>aktografický učební materiál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žáci postupují jednotně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žák málo aktivní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pamětní učení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796136" y="4581128"/>
            <a:ext cx="3168352" cy="16657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řešení nových úkolů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roblémová výuka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u</a:t>
            </a:r>
            <a:r>
              <a:rPr lang="cs-CZ" sz="1200" b="1" dirty="0" smtClean="0">
                <a:solidFill>
                  <a:schemeClr val="tx1"/>
                </a:solidFill>
              </a:rPr>
              <a:t>čební aktivita žáků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faktografické  učivo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rozvoj myšlení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nesouvisející </a:t>
            </a:r>
            <a:r>
              <a:rPr lang="cs-CZ" sz="1200" b="1" dirty="0">
                <a:solidFill>
                  <a:schemeClr val="tx1"/>
                </a:solidFill>
              </a:rPr>
              <a:t>fakta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292156" y="1637306"/>
            <a:ext cx="3672408" cy="12185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pracovní situace, kontakt s realitou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racovní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t</a:t>
            </a:r>
            <a:r>
              <a:rPr lang="cs-CZ" sz="1200" b="1" dirty="0" smtClean="0">
                <a:solidFill>
                  <a:schemeClr val="tx1"/>
                </a:solidFill>
              </a:rPr>
              <a:t>vorba materiálních hodnot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1618576" y="1397151"/>
            <a:ext cx="0" cy="231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97187" y="4365104"/>
            <a:ext cx="3898749" cy="16297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             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amětní učení, nácvik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ř</a:t>
            </a:r>
            <a:r>
              <a:rPr lang="cs-CZ" sz="1200" b="1" dirty="0" smtClean="0">
                <a:solidFill>
                  <a:schemeClr val="tx1"/>
                </a:solidFill>
              </a:rPr>
              <a:t>ízení psychických procesů při učení programem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a</a:t>
            </a:r>
            <a:r>
              <a:rPr lang="cs-CZ" sz="1200" b="1" dirty="0" smtClean="0">
                <a:solidFill>
                  <a:schemeClr val="tx1"/>
                </a:solidFill>
              </a:rPr>
              <a:t>lgoritmizace učení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interaktivní počítačové systémy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7150280" y="1268760"/>
            <a:ext cx="21997" cy="244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7172277" y="4186849"/>
            <a:ext cx="44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5" idx="4"/>
          </p:cNvCxnSpPr>
          <p:nvPr/>
        </p:nvCxnSpPr>
        <p:spPr>
          <a:xfrm>
            <a:off x="2128360" y="4043652"/>
            <a:ext cx="0" cy="323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chemeClr val="bg1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</a:t>
            </a:r>
            <a:r>
              <a:rPr lang="cs-CZ" dirty="0" smtClean="0">
                <a:solidFill>
                  <a:schemeClr val="tx1"/>
                </a:solidFill>
              </a:rPr>
              <a:t>, cesta, žák za pomoci učitele směřuje k cílům vzdělávání, osvojuje si VDPH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856040" y="2420888"/>
            <a:ext cx="2275800" cy="792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67944" y="1723219"/>
            <a:ext cx="1656184" cy="50405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45226" y="4797152"/>
            <a:ext cx="2358621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347864" y="188640"/>
            <a:ext cx="2844316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953950" y="1998370"/>
            <a:ext cx="1080120" cy="51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724128" y="2019158"/>
            <a:ext cx="936104" cy="5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993940" y="1078545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363280" y="1683971"/>
            <a:ext cx="1800200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bg1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426154" y="307327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363280" y="3794720"/>
            <a:ext cx="2157371" cy="504056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chemeClr val="bg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chemeClr val="bg1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926665" y="3483195"/>
            <a:ext cx="1872208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48261" y="1697561"/>
            <a:ext cx="1924484" cy="432048"/>
          </a:xfrm>
          <a:prstGeom prst="ellipse">
            <a:avLst/>
          </a:pr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802284" y="1279368"/>
            <a:ext cx="172819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30476" y="1736568"/>
            <a:ext cx="1026608" cy="253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77388" y="2059857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30850" y="2193768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68406" y="2059857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66380" y="2193768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82778" y="1736568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266</Words>
  <Application>Microsoft Office PowerPoint</Application>
  <PresentationFormat>Předvádění na obrazovce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34</cp:revision>
  <dcterms:created xsi:type="dcterms:W3CDTF">2013-04-09T11:58:45Z</dcterms:created>
  <dcterms:modified xsi:type="dcterms:W3CDTF">2013-04-28T19:48:36Z</dcterms:modified>
</cp:coreProperties>
</file>