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1D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115D1-24B9-453B-AA8A-26830B3209C9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E7767-EABD-4735-9DD9-F94D0EFCB4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err="1" smtClean="0">
                <a:solidFill>
                  <a:schemeClr val="bg1"/>
                </a:solidFill>
              </a:rPr>
              <a:t>Alkany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692696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vlastními slovy definovat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1196752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uhlovodíky, které splňují dvě základní podmínky: 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Mají otevřený uhlíkatý řetězec.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Mezi atomy uhlíku mají pouze jednoduché vazby.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256490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600" b="1" dirty="0" smtClean="0">
                <a:solidFill>
                  <a:srgbClr val="1D00CC"/>
                </a:solidFill>
                <a:latin typeface="Times New Roman"/>
                <a:cs typeface="Times New Roman"/>
              </a:rPr>
              <a:t>NÁZVOSLOVÍ ALKANŮ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3284984"/>
            <a:ext cx="89644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Vzorce všech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odvodit postupným rozšiřováním uhlíkového řetězce počínaje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methanem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077072"/>
            <a:ext cx="89644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Pokud chceme ze vzorce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methanu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odvodit následující uhlovodík v řadě , nahradíme jeden vodíkový atom atomem uhlíku a doplníme příslušný počet vodíkových atomů: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01208"/>
            <a:ext cx="9144000" cy="137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Tabulka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Vzorce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až hexan, dekan).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144000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1340768"/>
            <a:ext cx="8712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Fyzikální vlastnosti </a:t>
            </a:r>
            <a:r>
              <a:rPr lang="cs-CZ" sz="2400" b="1" i="1" dirty="0" err="1" smtClean="0">
                <a:latin typeface="Constantia" pitchFamily="18" charset="0"/>
              </a:rPr>
              <a:t>alkanů</a:t>
            </a:r>
            <a:r>
              <a:rPr lang="cs-CZ" sz="2400" b="1" i="1" dirty="0" smtClean="0">
                <a:latin typeface="Constantia" pitchFamily="18" charset="0"/>
              </a:rPr>
              <a:t> závisí na: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solidFill>
                  <a:srgbClr val="0000FF"/>
                </a:solidFill>
                <a:latin typeface="Constantia" pitchFamily="18" charset="0"/>
                <a:cs typeface="Times New Roman" pitchFamily="18" charset="0"/>
                <a:sym typeface="Symbol"/>
              </a:rPr>
              <a:t> délce jejich uhlíkového řetězce.</a:t>
            </a:r>
          </a:p>
          <a:p>
            <a:pPr>
              <a:buBlip>
                <a:blip r:embed="rId3"/>
              </a:buBlip>
            </a:pPr>
            <a:r>
              <a:rPr lang="cs-CZ" sz="2400" b="1" i="1" dirty="0" smtClean="0">
                <a:solidFill>
                  <a:srgbClr val="0000FF"/>
                </a:solidFill>
                <a:latin typeface="Constantia" pitchFamily="18" charset="0"/>
                <a:cs typeface="Times New Roman" pitchFamily="18" charset="0"/>
                <a:sym typeface="Symbol"/>
              </a:rPr>
              <a:t> míře rozvětvení jejich uhlíkového řetězce.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764704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fyzikální vlastnosti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3140968"/>
            <a:ext cx="85773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až butan) jsou plyny.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2636912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mají skupenství plynné ?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077072"/>
            <a:ext cx="8073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mají skupenství kapalné ?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4509120"/>
            <a:ext cx="86577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(pentan až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pentadekan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jsou kapaliny.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5445224"/>
            <a:ext cx="82256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mají skupenství pevné ? 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5949280"/>
            <a:ext cx="8810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a výše 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hexadekan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výše) jsou pevné látky.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1340768"/>
            <a:ext cx="84249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Obecně pro uhlovodíky platí, že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čím je řetězec uhlovodíku delší, tím vyšší jsou jeho teploty tání a varu.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764704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u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teploty tání a varu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2852936"/>
            <a:ext cx="8577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látky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bezbarvé 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2276872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Jakou mají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barvu ?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3501008"/>
            <a:ext cx="8073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rozpustnost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ve vodě ?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4077072"/>
            <a:ext cx="86577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 vodě nerozpustné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ale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samy jsou dobrými rozpouštědly organických látek.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5085184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 pomocí tabulek srovnejte hustotu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 hustotou vody: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7" y="5661248"/>
            <a:ext cx="8640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Platí, že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hustota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kapalných i pevných </a:t>
            </a:r>
            <a:r>
              <a:rPr lang="cs-CZ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menší než hustota vody.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1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1340768"/>
            <a:ext cx="87129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err="1" smtClean="0">
                <a:latin typeface="Constantia" pitchFamily="18" charset="0"/>
              </a:rPr>
              <a:t>Alkany</a:t>
            </a:r>
            <a:r>
              <a:rPr lang="cs-CZ" sz="2400" b="1" i="1" dirty="0" smtClean="0">
                <a:latin typeface="Constantia" pitchFamily="18" charset="0"/>
              </a:rPr>
              <a:t> jsou vesměs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snadno zápalné hořlaviny.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764704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2780928"/>
            <a:ext cx="85773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Dokonalým spalováním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(při dostatku kyslíku)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uvolňuje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velké množství tepelné energie.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1916832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čem se od sebe liší tzv. dokonalé a tzv. nedokonalé hoření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4941168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a znaky nedokonalého spalování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organických látek: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528" y="5877272"/>
            <a:ext cx="88821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Nedokonalé spalování se obvykle projevuje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čadivým plamenem,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výfukové plyny, hoření v kamnech, která nemají dobrý tah…</a:t>
            </a:r>
            <a:endParaRPr lang="cs-CZ" sz="24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528" y="3717032"/>
            <a:ext cx="8729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Nedokonalým spalováním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(při nedostatku kyslíku) vzniká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prudce jedovatý CO (!!!nebezpečí otravy!!!)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takový plamen je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málo výhřevný.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51521" y="1340768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1D00CC"/>
                </a:solidFill>
                <a:latin typeface="Constantia" pitchFamily="18" charset="0"/>
              </a:rPr>
              <a:t>Ropa, uhlí, zemní plyn. </a:t>
            </a:r>
            <a:endParaRPr lang="cs-CZ" sz="2400" b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764704"/>
            <a:ext cx="84969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nejdůležitější přírodní zdroje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51520" y="2492896"/>
            <a:ext cx="8649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</a:rPr>
              <a:t>Zemní plyn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(směs plynných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se využívá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 topení. </a:t>
            </a:r>
            <a:endParaRPr lang="cs-CZ" sz="24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1916832"/>
            <a:ext cx="84969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využití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alkanů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 běžném životě: 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251520" y="5445224"/>
            <a:ext cx="89541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Směsí tuhých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rovněž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</a:rPr>
              <a:t>syntetický vosk – parafin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který se používá na výrobu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svíček a hydroizolačních hmot. </a:t>
            </a:r>
            <a:endParaRPr lang="cs-CZ" sz="24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51520" y="3061242"/>
            <a:ext cx="88017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</a:rPr>
              <a:t>Benzin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(směs kapalných uhlovodíků, kde více než 60 % tvoří právě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se využívá jako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palivo spalovacích motorů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jako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rozpouštědlo organických látek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tuků) a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čistidlo v čistírnách.</a:t>
            </a:r>
            <a:endParaRPr lang="cs-CZ" sz="24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51520" y="4509120"/>
            <a:ext cx="89541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</a:rPr>
              <a:t>Vazelína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směs tuhých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využívá se v kosmetickém a farmaceutickém průmyslu na výrobu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mastí a kosmetiky.   </a:t>
            </a:r>
            <a:endParaRPr lang="cs-CZ" sz="2400" b="1" i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6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496</Words>
  <Application>Microsoft Office PowerPoint</Application>
  <PresentationFormat>Předvádění na obrazovce (4:3)</PresentationFormat>
  <Paragraphs>54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Alkany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21</cp:revision>
  <dcterms:created xsi:type="dcterms:W3CDTF">2013-04-24T19:05:24Z</dcterms:created>
  <dcterms:modified xsi:type="dcterms:W3CDTF">2014-09-27T11:01:19Z</dcterms:modified>
</cp:coreProperties>
</file>