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1" r:id="rId4"/>
  </p:sldIdLst>
  <p:sldSz cx="9144000" cy="6858000" type="screen4x3"/>
  <p:notesSz cx="6794500" cy="99218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31" autoAdjust="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24AD2-3C52-4293-BC15-4E7559061B31}" type="datetimeFigureOut">
              <a:rPr lang="cs-CZ"/>
              <a:pPr>
                <a:defRPr/>
              </a:pPr>
              <a:t>21.10.2014</a:t>
            </a:fld>
            <a:endParaRPr lang="cs-CZ" dirty="0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9483C-FAA7-4E82-8D12-91FEBEAEF80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FDC13-689D-424B-B89E-FBC574E2C1EC}" type="datetimeFigureOut">
              <a:rPr lang="cs-CZ"/>
              <a:pPr>
                <a:defRPr/>
              </a:pPr>
              <a:t>21.10.2014</a:t>
            </a:fld>
            <a:endParaRPr lang="cs-CZ" dirty="0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69F91-63B1-43A7-8E74-1E5482C18C7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159E8-EBDB-46E8-A704-12F2846D4D33}" type="datetimeFigureOut">
              <a:rPr lang="cs-CZ"/>
              <a:pPr>
                <a:defRPr/>
              </a:pPr>
              <a:t>21.10.2014</a:t>
            </a:fld>
            <a:endParaRPr lang="cs-CZ" dirty="0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12D00-ED2C-4E33-885D-6E22CD6C53E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0F774-D8A3-4AAE-9B53-C9C236039080}" type="datetimeFigureOut">
              <a:rPr lang="cs-CZ"/>
              <a:pPr>
                <a:defRPr/>
              </a:pPr>
              <a:t>21.10.2014</a:t>
            </a:fld>
            <a:endParaRPr lang="cs-CZ" dirty="0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18812-3EA2-4AA1-A324-91A035C810C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DA780-4FC1-476A-B637-46488554EBA2}" type="datetimeFigureOut">
              <a:rPr lang="cs-CZ"/>
              <a:pPr>
                <a:defRPr/>
              </a:pPr>
              <a:t>21.10.2014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84818-803B-40CC-9108-9AA837B5375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BC816-E1D0-491E-BB68-F86DD591435C}" type="datetimeFigureOut">
              <a:rPr lang="cs-CZ"/>
              <a:pPr>
                <a:defRPr/>
              </a:pPr>
              <a:t>21.10.2014</a:t>
            </a:fld>
            <a:endParaRPr lang="cs-CZ" dirty="0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097F1-1CC8-4FAB-8B03-557DEFD8D70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DDF53-5949-4156-A258-68B308563E44}" type="datetimeFigureOut">
              <a:rPr lang="cs-CZ"/>
              <a:pPr>
                <a:defRPr/>
              </a:pPr>
              <a:t>21.10.2014</a:t>
            </a:fld>
            <a:endParaRPr lang="cs-CZ" dirty="0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61F5D-8B57-4705-979D-ADE0EF56BF7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F1A67-CF0C-4898-A0EE-4F1226272340}" type="datetimeFigureOut">
              <a:rPr lang="cs-CZ"/>
              <a:pPr>
                <a:defRPr/>
              </a:pPr>
              <a:t>21.10.2014</a:t>
            </a:fld>
            <a:endParaRPr lang="cs-CZ" dirty="0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1B94B-21BA-4D7B-982F-21F48E85E5B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39261-5565-4FE0-8E07-D5682826C859}" type="datetimeFigureOut">
              <a:rPr lang="cs-CZ"/>
              <a:pPr>
                <a:defRPr/>
              </a:pPr>
              <a:t>21.10.2014</a:t>
            </a:fld>
            <a:endParaRPr lang="cs-CZ" dirty="0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21337-6A61-404B-9ACE-7138EEEB310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219D8-E106-4E50-B6F2-3FCC4F6E6DDB}" type="datetimeFigureOut">
              <a:rPr lang="cs-CZ"/>
              <a:pPr>
                <a:defRPr/>
              </a:pPr>
              <a:t>21.10.2014</a:t>
            </a:fld>
            <a:endParaRPr lang="cs-CZ" dirty="0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A359B-6B10-4E66-803B-FA090F1A920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Pravoúhlý trojúhe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dirty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DDA9D-6E2F-4030-B441-B0D026A0A4F6}" type="datetimeFigureOut">
              <a:rPr lang="cs-CZ"/>
              <a:pPr>
                <a:defRPr/>
              </a:pPr>
              <a:t>21.10.2014</a:t>
            </a:fld>
            <a:endParaRPr lang="cs-CZ" dirty="0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A7F46-C486-4ED7-A444-08838D1D5C9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34CEF7-A7AE-42D3-A7AF-7E59E8A925EA}" type="datetimeFigureOut">
              <a:rPr lang="cs-CZ"/>
              <a:pPr>
                <a:defRPr/>
              </a:pPr>
              <a:t>21.10.2014</a:t>
            </a:fld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9DEB76-9E8A-4162-8046-A2AD38C481C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01" r:id="rId2"/>
    <p:sldLayoutId id="2147483810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11" r:id="rId9"/>
    <p:sldLayoutId id="2147483807" r:id="rId10"/>
    <p:sldLayoutId id="214748380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2"/>
          <p:cNvSpPr>
            <a:spLocks noGrp="1"/>
          </p:cNvSpPr>
          <p:nvPr>
            <p:ph type="title"/>
          </p:nvPr>
        </p:nvSpPr>
        <p:spPr>
          <a:xfrm>
            <a:off x="357188" y="1071563"/>
            <a:ext cx="8229600" cy="1143000"/>
          </a:xfrm>
        </p:spPr>
        <p:txBody>
          <a:bodyPr/>
          <a:lstStyle/>
          <a:p>
            <a:pPr marL="273050" indent="-273050" algn="ctr" eaLnBrk="1" hangingPunct="1">
              <a:defRPr/>
            </a:pPr>
            <a:r>
              <a:rPr lang="cs-CZ" sz="4000" b="1" dirty="0" smtClean="0">
                <a:solidFill>
                  <a:srgbClr val="FF0000"/>
                </a:solidFill>
              </a:rPr>
              <a:t>EXKURZE _1  2014</a:t>
            </a:r>
            <a:br>
              <a:rPr lang="cs-CZ" sz="4000" b="1" dirty="0" smtClean="0">
                <a:solidFill>
                  <a:srgbClr val="FF0000"/>
                </a:solidFill>
              </a:rPr>
            </a:br>
            <a:r>
              <a:rPr lang="cs-CZ" sz="3600" dirty="0" smtClean="0"/>
              <a:t> UPV_0023, UPVK_0023</a:t>
            </a:r>
            <a:endParaRPr lang="cs-CZ" sz="3600" b="1" dirty="0" smtClean="0">
              <a:solidFill>
                <a:srgbClr val="FF0000"/>
              </a:solidFill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2468563"/>
            <a:ext cx="8229600" cy="4389437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Zakončení: 	zápočet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Garant:	     	doc. JUDr. PhDr. Ivo SVOBODA, Ph.D.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Cvičí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:		Mgr. Radovan HANZLOVSKÝ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Kontakt:	</a:t>
            </a:r>
            <a:r>
              <a:rPr lang="cs-CZ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hanzlovsky.radovan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@seznam.</a:t>
            </a:r>
            <a:r>
              <a:rPr lang="cs-CZ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cz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Termíny ex:	budou stanoveny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na </a:t>
            </a:r>
            <a:r>
              <a:rPr lang="cs-CZ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ISu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Přihlášení:	zápisem studenta (studentky)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v </a:t>
            </a:r>
            <a:r>
              <a:rPr lang="cs-CZ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Isu</a:t>
            </a: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Dodání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práce:	do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19.12.2014 </a:t>
            </a: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Místo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dodání: 	</a:t>
            </a:r>
            <a:r>
              <a:rPr lang="cs-CZ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pdf.svoboda.ivo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@seznam.</a:t>
            </a:r>
            <a:r>
              <a:rPr lang="cs-CZ" sz="20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cz</a:t>
            </a: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2"/>
          <p:cNvSpPr>
            <a:spLocks noGrp="1"/>
          </p:cNvSpPr>
          <p:nvPr>
            <p:ph type="title"/>
          </p:nvPr>
        </p:nvSpPr>
        <p:spPr>
          <a:xfrm>
            <a:off x="357188" y="1071563"/>
            <a:ext cx="8229600" cy="1143000"/>
          </a:xfrm>
        </p:spPr>
        <p:txBody>
          <a:bodyPr/>
          <a:lstStyle/>
          <a:p>
            <a:pPr marL="273050" indent="-273050" algn="ctr" eaLnBrk="1" hangingPunct="1">
              <a:defRPr/>
            </a:pPr>
            <a:r>
              <a:rPr lang="cs-CZ" sz="4000" b="1" dirty="0" smtClean="0">
                <a:solidFill>
                  <a:srgbClr val="FF0000"/>
                </a:solidFill>
              </a:rPr>
              <a:t>EXKURZE _1  2014</a:t>
            </a:r>
            <a:br>
              <a:rPr lang="cs-CZ" sz="4000" b="1" dirty="0" smtClean="0">
                <a:solidFill>
                  <a:srgbClr val="FF0000"/>
                </a:solidFill>
              </a:rPr>
            </a:br>
            <a:r>
              <a:rPr lang="cs-CZ" sz="3600" dirty="0" smtClean="0"/>
              <a:t>UPV_0023, UPVK_0023</a:t>
            </a:r>
            <a:endParaRPr lang="cs-CZ" sz="3600" b="1" dirty="0" smtClean="0">
              <a:solidFill>
                <a:srgbClr val="FF0000"/>
              </a:solidFill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2468563"/>
            <a:ext cx="8229600" cy="4389437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u="sng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Vzor pro zaslání e-mailu: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Předmět:  Název předmětu_kód předmětu _Příjmení_Jméno _UČO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Příloha:    kód předmětu_Příjmení_Jméno_UČO</a:t>
            </a:r>
          </a:p>
          <a:p>
            <a:pPr>
              <a:buNone/>
            </a:pP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000" b="1" u="sng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Vzor zápočtové práce:   </a:t>
            </a: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	(viz. příloha)</a:t>
            </a:r>
          </a:p>
          <a:p>
            <a:pPr>
              <a:buNone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Rozsah 4-5 stran textu, text: Arial, velikost písma 12, řádkování 1,5</a:t>
            </a:r>
          </a:p>
          <a:p>
            <a:pPr>
              <a:buNone/>
            </a:pP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2"/>
          <p:cNvSpPr>
            <a:spLocks noGrp="1"/>
          </p:cNvSpPr>
          <p:nvPr>
            <p:ph type="title"/>
          </p:nvPr>
        </p:nvSpPr>
        <p:spPr>
          <a:xfrm>
            <a:off x="357188" y="1071563"/>
            <a:ext cx="8229600" cy="1143000"/>
          </a:xfrm>
        </p:spPr>
        <p:txBody>
          <a:bodyPr/>
          <a:lstStyle/>
          <a:p>
            <a:pPr marL="273050" indent="-273050" algn="ctr" eaLnBrk="1" hangingPunct="1">
              <a:defRPr/>
            </a:pPr>
            <a:r>
              <a:rPr lang="cs-CZ" sz="4000" b="1" dirty="0" smtClean="0">
                <a:solidFill>
                  <a:srgbClr val="FF0000"/>
                </a:solidFill>
              </a:rPr>
              <a:t>EXKURZE _1  2014</a:t>
            </a:r>
            <a:br>
              <a:rPr lang="cs-CZ" sz="4000" b="1" dirty="0" smtClean="0">
                <a:solidFill>
                  <a:srgbClr val="FF0000"/>
                </a:solidFill>
              </a:rPr>
            </a:br>
            <a:r>
              <a:rPr lang="cs-CZ" sz="3600" dirty="0" smtClean="0"/>
              <a:t> UPV_0023, UPVK_0023</a:t>
            </a:r>
            <a:endParaRPr lang="cs-CZ" sz="3600" b="1" dirty="0" smtClean="0">
              <a:solidFill>
                <a:srgbClr val="FF0000"/>
              </a:solidFill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2468563"/>
            <a:ext cx="8229600" cy="438943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u="sng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Podmínka udělení zápočtu:</a:t>
            </a:r>
          </a:p>
          <a:p>
            <a:pPr>
              <a:buNone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Každý student (studentka) dodá zprávu z exkurze. Hodnotit se budou formální i obsahové náležitosti zápočtové práce (zprávy z exkurze). K bezdůvodně pozdě dodaným pracím nebude přihlíženo.</a:t>
            </a:r>
          </a:p>
          <a:p>
            <a:pPr>
              <a:buNone/>
            </a:pP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V případě, že nebude studentovi (studentce) zápočet udělen (z důvodů formálních chyb, nedoručení zápočtové práce, obsahové nedostatečnosti….) a student (studentka) práci neopraví do 31.1.2014, dohodne si student (studentka) způsob splnění povinnosti s garantem předmětu. 	</a:t>
            </a:r>
          </a:p>
          <a:p>
            <a:pPr>
              <a:buNone/>
            </a:pP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000" b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816</TotalTime>
  <Words>119</Words>
  <Application>Microsoft Office PowerPoint</Application>
  <PresentationFormat>Předvádění na obrazovce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Tok</vt:lpstr>
      <vt:lpstr>EXKURZE _1  2014  UPV_0023, UPVK_0023</vt:lpstr>
      <vt:lpstr>EXKURZE _1  2014 UPV_0023, UPVK_0023</vt:lpstr>
      <vt:lpstr>EXKURZE _1  2014  UPV_0023, UPVK_0023</vt:lpstr>
    </vt:vector>
  </TitlesOfParts>
  <Company>Univerzita obrany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K109sal</dc:creator>
  <cp:lastModifiedBy>Svoboda</cp:lastModifiedBy>
  <cp:revision>123</cp:revision>
  <dcterms:created xsi:type="dcterms:W3CDTF">2010-02-03T10:51:51Z</dcterms:created>
  <dcterms:modified xsi:type="dcterms:W3CDTF">2014-10-21T14:35:25Z</dcterms:modified>
</cp:coreProperties>
</file>